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87" r:id="rId3"/>
    <p:sldId id="257" r:id="rId4"/>
    <p:sldId id="258" r:id="rId5"/>
    <p:sldId id="286" r:id="rId6"/>
    <p:sldId id="260" r:id="rId7"/>
    <p:sldId id="261" r:id="rId8"/>
    <p:sldId id="262" r:id="rId9"/>
    <p:sldId id="263" r:id="rId10"/>
    <p:sldId id="265" r:id="rId11"/>
    <p:sldId id="281" r:id="rId12"/>
    <p:sldId id="282" r:id="rId13"/>
    <p:sldId id="267" r:id="rId14"/>
    <p:sldId id="271" r:id="rId15"/>
    <p:sldId id="269" r:id="rId16"/>
    <p:sldId id="259" r:id="rId17"/>
    <p:sldId id="279" r:id="rId18"/>
    <p:sldId id="280" r:id="rId19"/>
    <p:sldId id="274" r:id="rId20"/>
    <p:sldId id="276" r:id="rId21"/>
    <p:sldId id="278" r:id="rId22"/>
    <p:sldId id="275" r:id="rId23"/>
    <p:sldId id="283" r:id="rId24"/>
    <p:sldId id="277" r:id="rId25"/>
    <p:sldId id="285" r:id="rId26"/>
    <p:sldId id="270" r:id="rId27"/>
    <p:sldId id="272" r:id="rId28"/>
    <p:sldId id="268" r:id="rId29"/>
    <p:sldId id="264" r:id="rId30"/>
    <p:sldId id="284" r:id="rId31"/>
    <p:sldId id="26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2" autoAdjust="0"/>
    <p:restoredTop sz="73217" autoAdjust="0"/>
  </p:normalViewPr>
  <p:slideViewPr>
    <p:cSldViewPr snapToGrid="0">
      <p:cViewPr varScale="1">
        <p:scale>
          <a:sx n="56" d="100"/>
          <a:sy n="56" d="100"/>
        </p:scale>
        <p:origin x="1437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ter Morlion" userId="8a96fc45ce2f53e7" providerId="LiveId" clId="{1027D697-A5B1-4B77-BECF-2DA7D8553614}"/>
    <pc:docChg chg="undo redo custSel addSld delSld modSld sldOrd modMainMaster">
      <pc:chgData name="Peter Morlion" userId="8a96fc45ce2f53e7" providerId="LiveId" clId="{1027D697-A5B1-4B77-BECF-2DA7D8553614}" dt="2018-02-26T19:54:07.902" v="6004" actId="20577"/>
      <pc:docMkLst>
        <pc:docMk/>
      </pc:docMkLst>
      <pc:sldChg chg="addSp modSp mod setBg setClrOvrMap modNotesTx">
        <pc:chgData name="Peter Morlion" userId="8a96fc45ce2f53e7" providerId="LiveId" clId="{1027D697-A5B1-4B77-BECF-2DA7D8553614}" dt="2018-02-20T18:44:17.023" v="5590" actId="20577"/>
        <pc:sldMkLst>
          <pc:docMk/>
          <pc:sldMk cId="3697496398" sldId="256"/>
        </pc:sldMkLst>
        <pc:spChg chg="mod">
          <ac:chgData name="Peter Morlion" userId="8a96fc45ce2f53e7" providerId="LiveId" clId="{1027D697-A5B1-4B77-BECF-2DA7D8553614}" dt="2018-02-19T21:09:59.385" v="3410" actId="26606"/>
          <ac:spMkLst>
            <pc:docMk/>
            <pc:sldMk cId="3697496398" sldId="256"/>
            <ac:spMk id="2" creationId="{C49A4671-48D2-4CF3-A0E8-0B4A54789466}"/>
          </ac:spMkLst>
        </pc:spChg>
        <pc:spChg chg="mod">
          <ac:chgData name="Peter Morlion" userId="8a96fc45ce2f53e7" providerId="LiveId" clId="{1027D697-A5B1-4B77-BECF-2DA7D8553614}" dt="2018-02-19T21:09:59.385" v="3410" actId="26606"/>
          <ac:spMkLst>
            <pc:docMk/>
            <pc:sldMk cId="3697496398" sldId="256"/>
            <ac:spMk id="3" creationId="{5B482967-8BB3-45FE-B7AB-634BF8A3603D}"/>
          </ac:spMkLst>
        </pc:spChg>
        <pc:spChg chg="add">
          <ac:chgData name="Peter Morlion" userId="8a96fc45ce2f53e7" providerId="LiveId" clId="{1027D697-A5B1-4B77-BECF-2DA7D8553614}" dt="2018-02-19T21:09:59.385" v="3410" actId="26606"/>
          <ac:spMkLst>
            <pc:docMk/>
            <pc:sldMk cId="3697496398" sldId="256"/>
            <ac:spMk id="10" creationId="{71B2258F-86CA-4D4D-8270-BC05FCDEBFB3}"/>
          </ac:spMkLst>
        </pc:spChg>
        <pc:picChg chg="add mod ord">
          <ac:chgData name="Peter Morlion" userId="8a96fc45ce2f53e7" providerId="LiveId" clId="{1027D697-A5B1-4B77-BECF-2DA7D8553614}" dt="2018-02-19T21:09:59.385" v="3410" actId="26606"/>
          <ac:picMkLst>
            <pc:docMk/>
            <pc:sldMk cId="3697496398" sldId="256"/>
            <ac:picMk id="5" creationId="{70EB1488-6FA4-4903-AE82-4D8AC010F158}"/>
          </ac:picMkLst>
        </pc:picChg>
      </pc:sldChg>
      <pc:sldChg chg="addSp delSp modSp mod setBg modNotesTx">
        <pc:chgData name="Peter Morlion" userId="8a96fc45ce2f53e7" providerId="LiveId" clId="{1027D697-A5B1-4B77-BECF-2DA7D8553614}" dt="2018-02-19T21:11:24.679" v="3509" actId="20577"/>
        <pc:sldMkLst>
          <pc:docMk/>
          <pc:sldMk cId="2249345756" sldId="257"/>
        </pc:sldMkLst>
        <pc:spChg chg="mod">
          <ac:chgData name="Peter Morlion" userId="8a96fc45ce2f53e7" providerId="LiveId" clId="{1027D697-A5B1-4B77-BECF-2DA7D8553614}" dt="2018-02-19T20:03:57.652" v="2363" actId="26606"/>
          <ac:spMkLst>
            <pc:docMk/>
            <pc:sldMk cId="2249345756" sldId="257"/>
            <ac:spMk id="2" creationId="{BCA29B6D-EFF4-461B-9D2D-314733846EA6}"/>
          </ac:spMkLst>
        </pc:spChg>
        <pc:spChg chg="mod">
          <ac:chgData name="Peter Morlion" userId="8a96fc45ce2f53e7" providerId="LiveId" clId="{1027D697-A5B1-4B77-BECF-2DA7D8553614}" dt="2018-02-19T20:03:57.652" v="2363" actId="26606"/>
          <ac:spMkLst>
            <pc:docMk/>
            <pc:sldMk cId="2249345756" sldId="257"/>
            <ac:spMk id="3" creationId="{797F7F7B-5057-4FB3-8DC1-164FEFA5B76D}"/>
          </ac:spMkLst>
        </pc:spChg>
        <pc:picChg chg="add del mod ord">
          <ac:chgData name="Peter Morlion" userId="8a96fc45ce2f53e7" providerId="LiveId" clId="{1027D697-A5B1-4B77-BECF-2DA7D8553614}" dt="2018-02-19T20:02:50.673" v="2357" actId="20577"/>
          <ac:picMkLst>
            <pc:docMk/>
            <pc:sldMk cId="2249345756" sldId="257"/>
            <ac:picMk id="3074" creationId="{6908B08E-9AE6-4CE2-BEED-FF22E24C43FE}"/>
          </ac:picMkLst>
        </pc:picChg>
        <pc:picChg chg="add del mod ord">
          <ac:chgData name="Peter Morlion" userId="8a96fc45ce2f53e7" providerId="LiveId" clId="{1027D697-A5B1-4B77-BECF-2DA7D8553614}" dt="2018-02-19T20:03:39.158" v="2361" actId="20577"/>
          <ac:picMkLst>
            <pc:docMk/>
            <pc:sldMk cId="2249345756" sldId="257"/>
            <ac:picMk id="3076" creationId="{DDEDB5EC-75CB-4E76-A39E-8D2E820F48D1}"/>
          </ac:picMkLst>
        </pc:picChg>
        <pc:picChg chg="add mod ord">
          <ac:chgData name="Peter Morlion" userId="8a96fc45ce2f53e7" providerId="LiveId" clId="{1027D697-A5B1-4B77-BECF-2DA7D8553614}" dt="2018-02-19T20:03:57.652" v="2363" actId="26606"/>
          <ac:picMkLst>
            <pc:docMk/>
            <pc:sldMk cId="2249345756" sldId="257"/>
            <ac:picMk id="3078" creationId="{AD5F640D-29B6-42C3-B861-8739FF459FE6}"/>
          </ac:picMkLst>
        </pc:picChg>
        <pc:cxnChg chg="add del">
          <ac:chgData name="Peter Morlion" userId="8a96fc45ce2f53e7" providerId="LiveId" clId="{1027D697-A5B1-4B77-BECF-2DA7D8553614}" dt="2018-02-19T20:02:50.113" v="2356" actId="26606"/>
          <ac:cxnSpMkLst>
            <pc:docMk/>
            <pc:sldMk cId="2249345756" sldId="257"/>
            <ac:cxnSpMk id="71" creationId="{E4A809D5-3600-46D4-A466-67F2349A54FB}"/>
          </ac:cxnSpMkLst>
        </pc:cxnChg>
        <pc:cxnChg chg="add del">
          <ac:chgData name="Peter Morlion" userId="8a96fc45ce2f53e7" providerId="LiveId" clId="{1027D697-A5B1-4B77-BECF-2DA7D8553614}" dt="2018-02-19T20:03:38.062" v="2360" actId="26606"/>
          <ac:cxnSpMkLst>
            <pc:docMk/>
            <pc:sldMk cId="2249345756" sldId="257"/>
            <ac:cxnSpMk id="73" creationId="{E4A809D5-3600-46D4-A466-67F2349A54FB}"/>
          </ac:cxnSpMkLst>
        </pc:cxnChg>
        <pc:cxnChg chg="add">
          <ac:chgData name="Peter Morlion" userId="8a96fc45ce2f53e7" providerId="LiveId" clId="{1027D697-A5B1-4B77-BECF-2DA7D8553614}" dt="2018-02-19T20:03:57.652" v="2363" actId="26606"/>
          <ac:cxnSpMkLst>
            <pc:docMk/>
            <pc:sldMk cId="2249345756" sldId="257"/>
            <ac:cxnSpMk id="75" creationId="{E4A809D5-3600-46D4-A466-67F2349A54FB}"/>
          </ac:cxnSpMkLst>
        </pc:cxnChg>
      </pc:sldChg>
      <pc:sldChg chg="addSp modSp modNotesTx">
        <pc:chgData name="Peter Morlion" userId="8a96fc45ce2f53e7" providerId="LiveId" clId="{1027D697-A5B1-4B77-BECF-2DA7D8553614}" dt="2018-02-19T21:12:41.535" v="3590" actId="20577"/>
        <pc:sldMkLst>
          <pc:docMk/>
          <pc:sldMk cId="1833091660" sldId="258"/>
        </pc:sldMkLst>
        <pc:picChg chg="add mod">
          <ac:chgData name="Peter Morlion" userId="8a96fc45ce2f53e7" providerId="LiveId" clId="{1027D697-A5B1-4B77-BECF-2DA7D8553614}" dt="2018-02-19T19:59:03.672" v="2353" actId="14100"/>
          <ac:picMkLst>
            <pc:docMk/>
            <pc:sldMk cId="1833091660" sldId="258"/>
            <ac:picMk id="2050" creationId="{CA3CD6F8-F9E9-4357-9DA3-11D9A9829226}"/>
          </ac:picMkLst>
        </pc:picChg>
      </pc:sldChg>
      <pc:sldChg chg="addSp delSp modSp mod ord setBg modAnim modNotesTx">
        <pc:chgData name="Peter Morlion" userId="8a96fc45ce2f53e7" providerId="LiveId" clId="{1027D697-A5B1-4B77-BECF-2DA7D8553614}" dt="2018-02-20T19:16:27.244" v="5751"/>
        <pc:sldMkLst>
          <pc:docMk/>
          <pc:sldMk cId="1897525348" sldId="259"/>
        </pc:sldMkLst>
        <pc:spChg chg="mod">
          <ac:chgData name="Peter Morlion" userId="8a96fc45ce2f53e7" providerId="LiveId" clId="{1027D697-A5B1-4B77-BECF-2DA7D8553614}" dt="2018-02-20T11:30:26.836" v="4495" actId="26606"/>
          <ac:spMkLst>
            <pc:docMk/>
            <pc:sldMk cId="1897525348" sldId="259"/>
            <ac:spMk id="2" creationId="{69353934-1441-40FE-B2F8-DC6951D7099F}"/>
          </ac:spMkLst>
        </pc:spChg>
        <pc:spChg chg="mod">
          <ac:chgData name="Peter Morlion" userId="8a96fc45ce2f53e7" providerId="LiveId" clId="{1027D697-A5B1-4B77-BECF-2DA7D8553614}" dt="2018-02-20T11:30:26.836" v="4495" actId="26606"/>
          <ac:spMkLst>
            <pc:docMk/>
            <pc:sldMk cId="1897525348" sldId="259"/>
            <ac:spMk id="3" creationId="{304D0075-1D50-434A-AF78-4532F5552476}"/>
          </ac:spMkLst>
        </pc:spChg>
        <pc:picChg chg="add del mod ord">
          <ac:chgData name="Peter Morlion" userId="8a96fc45ce2f53e7" providerId="LiveId" clId="{1027D697-A5B1-4B77-BECF-2DA7D8553614}" dt="2018-02-20T11:29:23.471" v="4492"/>
          <ac:picMkLst>
            <pc:docMk/>
            <pc:sldMk cId="1897525348" sldId="259"/>
            <ac:picMk id="5" creationId="{68B4A140-1436-4B68-B2DA-CFE67FC7DE15}"/>
          </ac:picMkLst>
        </pc:picChg>
        <pc:picChg chg="add mod ord">
          <ac:chgData name="Peter Morlion" userId="8a96fc45ce2f53e7" providerId="LiveId" clId="{1027D697-A5B1-4B77-BECF-2DA7D8553614}" dt="2018-02-20T11:30:26.836" v="4495" actId="26606"/>
          <ac:picMkLst>
            <pc:docMk/>
            <pc:sldMk cId="1897525348" sldId="259"/>
            <ac:picMk id="7" creationId="{D500B2C4-C4DA-453D-93C5-9DA7802934C8}"/>
          </ac:picMkLst>
        </pc:picChg>
        <pc:cxnChg chg="add del">
          <ac:chgData name="Peter Morlion" userId="8a96fc45ce2f53e7" providerId="LiveId" clId="{1027D697-A5B1-4B77-BECF-2DA7D8553614}" dt="2018-02-20T11:29:22.529" v="4490" actId="26606"/>
          <ac:cxnSpMkLst>
            <pc:docMk/>
            <pc:sldMk cId="1897525348" sldId="259"/>
            <ac:cxnSpMk id="10" creationId="{E4A809D5-3600-46D4-A466-67F2349A54FB}"/>
          </ac:cxnSpMkLst>
        </pc:cxnChg>
        <pc:cxnChg chg="add">
          <ac:chgData name="Peter Morlion" userId="8a96fc45ce2f53e7" providerId="LiveId" clId="{1027D697-A5B1-4B77-BECF-2DA7D8553614}" dt="2018-02-20T11:30:26.836" v="4495" actId="26606"/>
          <ac:cxnSpMkLst>
            <pc:docMk/>
            <pc:sldMk cId="1897525348" sldId="259"/>
            <ac:cxnSpMk id="12" creationId="{E4A809D5-3600-46D4-A466-67F2349A54FB}"/>
          </ac:cxnSpMkLst>
        </pc:cxnChg>
      </pc:sldChg>
      <pc:sldChg chg="modNotesTx">
        <pc:chgData name="Peter Morlion" userId="8a96fc45ce2f53e7" providerId="LiveId" clId="{1027D697-A5B1-4B77-BECF-2DA7D8553614}" dt="2018-02-20T19:06:43.770" v="5750" actId="20577"/>
        <pc:sldMkLst>
          <pc:docMk/>
          <pc:sldMk cId="1835768897" sldId="261"/>
        </pc:sldMkLst>
      </pc:sldChg>
      <pc:sldChg chg="modSp modNotesTx">
        <pc:chgData name="Peter Morlion" userId="8a96fc45ce2f53e7" providerId="LiveId" clId="{1027D697-A5B1-4B77-BECF-2DA7D8553614}" dt="2018-02-20T19:03:30.657" v="5732" actId="20577"/>
        <pc:sldMkLst>
          <pc:docMk/>
          <pc:sldMk cId="841640681" sldId="262"/>
        </pc:sldMkLst>
        <pc:spChg chg="mod">
          <ac:chgData name="Peter Morlion" userId="8a96fc45ce2f53e7" providerId="LiveId" clId="{1027D697-A5B1-4B77-BECF-2DA7D8553614}" dt="2018-02-16T18:52:16.277" v="430" actId="20577"/>
          <ac:spMkLst>
            <pc:docMk/>
            <pc:sldMk cId="841640681" sldId="262"/>
            <ac:spMk id="3" creationId="{6B139A2C-6E41-48BA-9B52-6FD515997E19}"/>
          </ac:spMkLst>
        </pc:spChg>
      </pc:sldChg>
      <pc:sldChg chg="modSp modNotesTx">
        <pc:chgData name="Peter Morlion" userId="8a96fc45ce2f53e7" providerId="LiveId" clId="{1027D697-A5B1-4B77-BECF-2DA7D8553614}" dt="2018-02-20T19:04:57.223" v="5735" actId="20577"/>
        <pc:sldMkLst>
          <pc:docMk/>
          <pc:sldMk cId="945086600" sldId="263"/>
        </pc:sldMkLst>
        <pc:spChg chg="mod">
          <ac:chgData name="Peter Morlion" userId="8a96fc45ce2f53e7" providerId="LiveId" clId="{1027D697-A5B1-4B77-BECF-2DA7D8553614}" dt="2018-02-16T18:52:30.658" v="455" actId="20577"/>
          <ac:spMkLst>
            <pc:docMk/>
            <pc:sldMk cId="945086600" sldId="263"/>
            <ac:spMk id="3" creationId="{6B139A2C-6E41-48BA-9B52-6FD515997E19}"/>
          </ac:spMkLst>
        </pc:spChg>
      </pc:sldChg>
      <pc:sldChg chg="modSp modAnim modNotesTx">
        <pc:chgData name="Peter Morlion" userId="8a96fc45ce2f53e7" providerId="LiveId" clId="{1027D697-A5B1-4B77-BECF-2DA7D8553614}" dt="2018-02-20T19:30:13.136" v="5971" actId="20577"/>
        <pc:sldMkLst>
          <pc:docMk/>
          <pc:sldMk cId="3749620351" sldId="264"/>
        </pc:sldMkLst>
        <pc:spChg chg="mod">
          <ac:chgData name="Peter Morlion" userId="8a96fc45ce2f53e7" providerId="LiveId" clId="{1027D697-A5B1-4B77-BECF-2DA7D8553614}" dt="2018-02-19T20:57:35.917" v="2850" actId="20577"/>
          <ac:spMkLst>
            <pc:docMk/>
            <pc:sldMk cId="3749620351" sldId="264"/>
            <ac:spMk id="2" creationId="{EC19D7DC-8D1E-4390-B59B-C07E209A9478}"/>
          </ac:spMkLst>
        </pc:spChg>
        <pc:spChg chg="mod">
          <ac:chgData name="Peter Morlion" userId="8a96fc45ce2f53e7" providerId="LiveId" clId="{1027D697-A5B1-4B77-BECF-2DA7D8553614}" dt="2018-02-20T19:27:17.360" v="5880" actId="20577"/>
          <ac:spMkLst>
            <pc:docMk/>
            <pc:sldMk cId="3749620351" sldId="264"/>
            <ac:spMk id="3" creationId="{0EBC64ED-E8C4-45B5-B605-DE3C273B3177}"/>
          </ac:spMkLst>
        </pc:spChg>
      </pc:sldChg>
      <pc:sldChg chg="addSp delSp modSp mod setBg modAnim modNotesTx">
        <pc:chgData name="Peter Morlion" userId="8a96fc45ce2f53e7" providerId="LiveId" clId="{1027D697-A5B1-4B77-BECF-2DA7D8553614}" dt="2018-02-19T21:19:04.954" v="4004" actId="20577"/>
        <pc:sldMkLst>
          <pc:docMk/>
          <pc:sldMk cId="2586380265" sldId="265"/>
        </pc:sldMkLst>
        <pc:spChg chg="mod">
          <ac:chgData name="Peter Morlion" userId="8a96fc45ce2f53e7" providerId="LiveId" clId="{1027D697-A5B1-4B77-BECF-2DA7D8553614}" dt="2018-02-19T19:57:05.825" v="2350" actId="26606"/>
          <ac:spMkLst>
            <pc:docMk/>
            <pc:sldMk cId="2586380265" sldId="265"/>
            <ac:spMk id="2" creationId="{D6DC94E4-DB6D-4EB5-B0A7-ABF3E15DCBCA}"/>
          </ac:spMkLst>
        </pc:spChg>
        <pc:spChg chg="mod">
          <ac:chgData name="Peter Morlion" userId="8a96fc45ce2f53e7" providerId="LiveId" clId="{1027D697-A5B1-4B77-BECF-2DA7D8553614}" dt="2018-02-19T19:57:05.825" v="2350" actId="26606"/>
          <ac:spMkLst>
            <pc:docMk/>
            <pc:sldMk cId="2586380265" sldId="265"/>
            <ac:spMk id="3" creationId="{D4B917C9-D99B-42DF-9A00-9ACB426AD114}"/>
          </ac:spMkLst>
        </pc:spChg>
        <pc:picChg chg="add del mod ord">
          <ac:chgData name="Peter Morlion" userId="8a96fc45ce2f53e7" providerId="LiveId" clId="{1027D697-A5B1-4B77-BECF-2DA7D8553614}" dt="2018-02-19T19:56:46" v="2345" actId="20577"/>
          <ac:picMkLst>
            <pc:docMk/>
            <pc:sldMk cId="2586380265" sldId="265"/>
            <ac:picMk id="5" creationId="{05B615E0-1636-4A3D-8594-4E1F61904920}"/>
          </ac:picMkLst>
        </pc:picChg>
        <pc:picChg chg="add mod ord">
          <ac:chgData name="Peter Morlion" userId="8a96fc45ce2f53e7" providerId="LiveId" clId="{1027D697-A5B1-4B77-BECF-2DA7D8553614}" dt="2018-02-19T19:57:05.825" v="2350" actId="26606"/>
          <ac:picMkLst>
            <pc:docMk/>
            <pc:sldMk cId="2586380265" sldId="265"/>
            <ac:picMk id="7" creationId="{58AA41E8-0C18-4C06-870B-A0E48D415ED5}"/>
          </ac:picMkLst>
        </pc:picChg>
        <pc:picChg chg="add del">
          <ac:chgData name="Peter Morlion" userId="8a96fc45ce2f53e7" providerId="LiveId" clId="{1027D697-A5B1-4B77-BECF-2DA7D8553614}" dt="2018-02-19T19:56:48.243" v="2347" actId="20577"/>
          <ac:picMkLst>
            <pc:docMk/>
            <pc:sldMk cId="2586380265" sldId="265"/>
            <ac:picMk id="1026" creationId="{2AB9BBA1-FF46-484E-B983-03CBE3023804}"/>
          </ac:picMkLst>
        </pc:picChg>
        <pc:cxnChg chg="add del">
          <ac:chgData name="Peter Morlion" userId="8a96fc45ce2f53e7" providerId="LiveId" clId="{1027D697-A5B1-4B77-BECF-2DA7D8553614}" dt="2018-02-19T19:56:27.453" v="2343" actId="26606"/>
          <ac:cxnSpMkLst>
            <pc:docMk/>
            <pc:sldMk cId="2586380265" sldId="265"/>
            <ac:cxnSpMk id="10" creationId="{E4A809D5-3600-46D4-A466-67F2349A54FB}"/>
          </ac:cxnSpMkLst>
        </pc:cxnChg>
        <pc:cxnChg chg="add">
          <ac:chgData name="Peter Morlion" userId="8a96fc45ce2f53e7" providerId="LiveId" clId="{1027D697-A5B1-4B77-BECF-2DA7D8553614}" dt="2018-02-19T19:57:05.825" v="2350" actId="26606"/>
          <ac:cxnSpMkLst>
            <pc:docMk/>
            <pc:sldMk cId="2586380265" sldId="265"/>
            <ac:cxnSpMk id="12" creationId="{E4A809D5-3600-46D4-A466-67F2349A54FB}"/>
          </ac:cxnSpMkLst>
        </pc:cxnChg>
      </pc:sldChg>
      <pc:sldChg chg="addSp modSp mod setBg">
        <pc:chgData name="Peter Morlion" userId="8a96fc45ce2f53e7" providerId="LiveId" clId="{1027D697-A5B1-4B77-BECF-2DA7D8553614}" dt="2018-02-19T21:07:11.591" v="3407" actId="20577"/>
        <pc:sldMkLst>
          <pc:docMk/>
          <pc:sldMk cId="4100372939" sldId="266"/>
        </pc:sldMkLst>
        <pc:spChg chg="mod">
          <ac:chgData name="Peter Morlion" userId="8a96fc45ce2f53e7" providerId="LiveId" clId="{1027D697-A5B1-4B77-BECF-2DA7D8553614}" dt="2018-02-19T21:04:46.314" v="3392" actId="26606"/>
          <ac:spMkLst>
            <pc:docMk/>
            <pc:sldMk cId="4100372939" sldId="266"/>
            <ac:spMk id="2" creationId="{1CAC4244-DC60-4C9E-8F1C-131596DC0D93}"/>
          </ac:spMkLst>
        </pc:spChg>
        <pc:spChg chg="mod">
          <ac:chgData name="Peter Morlion" userId="8a96fc45ce2f53e7" providerId="LiveId" clId="{1027D697-A5B1-4B77-BECF-2DA7D8553614}" dt="2018-02-19T21:07:11.591" v="3407" actId="20577"/>
          <ac:spMkLst>
            <pc:docMk/>
            <pc:sldMk cId="4100372939" sldId="266"/>
            <ac:spMk id="3" creationId="{8623DC3C-7E78-48CD-ADD2-CEC40869C54F}"/>
          </ac:spMkLst>
        </pc:spChg>
        <pc:picChg chg="add mod ord">
          <ac:chgData name="Peter Morlion" userId="8a96fc45ce2f53e7" providerId="LiveId" clId="{1027D697-A5B1-4B77-BECF-2DA7D8553614}" dt="2018-02-19T21:04:46.314" v="3392" actId="26606"/>
          <ac:picMkLst>
            <pc:docMk/>
            <pc:sldMk cId="4100372939" sldId="266"/>
            <ac:picMk id="5" creationId="{D00C254B-048D-4349-A3F7-B8FA94983929}"/>
          </ac:picMkLst>
        </pc:picChg>
        <pc:cxnChg chg="add">
          <ac:chgData name="Peter Morlion" userId="8a96fc45ce2f53e7" providerId="LiveId" clId="{1027D697-A5B1-4B77-BECF-2DA7D8553614}" dt="2018-02-19T21:04:46.314" v="3392" actId="26606"/>
          <ac:cxnSpMkLst>
            <pc:docMk/>
            <pc:sldMk cId="4100372939" sldId="266"/>
            <ac:cxnSpMk id="10" creationId="{E4A809D5-3600-46D4-A466-67F2349A54FB}"/>
          </ac:cxnSpMkLst>
        </pc:cxnChg>
      </pc:sldChg>
      <pc:sldChg chg="addSp modSp add mod setBg modAnim modNotesTx">
        <pc:chgData name="Peter Morlion" userId="8a96fc45ce2f53e7" providerId="LiveId" clId="{1027D697-A5B1-4B77-BECF-2DA7D8553614}" dt="2018-02-20T11:24:11.600" v="4480"/>
        <pc:sldMkLst>
          <pc:docMk/>
          <pc:sldMk cId="3666831475" sldId="267"/>
        </pc:sldMkLst>
        <pc:spChg chg="mod">
          <ac:chgData name="Peter Morlion" userId="8a96fc45ce2f53e7" providerId="LiveId" clId="{1027D697-A5B1-4B77-BECF-2DA7D8553614}" dt="2018-02-19T19:53:45.341" v="2337" actId="26606"/>
          <ac:spMkLst>
            <pc:docMk/>
            <pc:sldMk cId="3666831475" sldId="267"/>
            <ac:spMk id="2" creationId="{6E53FB4D-0C5A-4751-B31B-80DD2869141E}"/>
          </ac:spMkLst>
        </pc:spChg>
        <pc:spChg chg="mod">
          <ac:chgData name="Peter Morlion" userId="8a96fc45ce2f53e7" providerId="LiveId" clId="{1027D697-A5B1-4B77-BECF-2DA7D8553614}" dt="2018-02-19T19:53:45.341" v="2337" actId="26606"/>
          <ac:spMkLst>
            <pc:docMk/>
            <pc:sldMk cId="3666831475" sldId="267"/>
            <ac:spMk id="3" creationId="{948731A8-8B47-4D00-B27B-FAA15989206C}"/>
          </ac:spMkLst>
        </pc:spChg>
        <pc:picChg chg="add mod ord">
          <ac:chgData name="Peter Morlion" userId="8a96fc45ce2f53e7" providerId="LiveId" clId="{1027D697-A5B1-4B77-BECF-2DA7D8553614}" dt="2018-02-19T19:53:45.341" v="2337" actId="26606"/>
          <ac:picMkLst>
            <pc:docMk/>
            <pc:sldMk cId="3666831475" sldId="267"/>
            <ac:picMk id="5" creationId="{8992FEFC-BF61-46C3-83E4-9E698A370D05}"/>
          </ac:picMkLst>
        </pc:picChg>
        <pc:cxnChg chg="add">
          <ac:chgData name="Peter Morlion" userId="8a96fc45ce2f53e7" providerId="LiveId" clId="{1027D697-A5B1-4B77-BECF-2DA7D8553614}" dt="2018-02-19T19:53:45.341" v="2337" actId="26606"/>
          <ac:cxnSpMkLst>
            <pc:docMk/>
            <pc:sldMk cId="3666831475" sldId="267"/>
            <ac:cxnSpMk id="10" creationId="{E4A809D5-3600-46D4-A466-67F2349A54FB}"/>
          </ac:cxnSpMkLst>
        </pc:cxnChg>
      </pc:sldChg>
      <pc:sldChg chg="modSp add modAnim modNotesTx">
        <pc:chgData name="Peter Morlion" userId="8a96fc45ce2f53e7" providerId="LiveId" clId="{1027D697-A5B1-4B77-BECF-2DA7D8553614}" dt="2018-02-20T19:26:45.032" v="5872"/>
        <pc:sldMkLst>
          <pc:docMk/>
          <pc:sldMk cId="3933333398" sldId="268"/>
        </pc:sldMkLst>
        <pc:spChg chg="mod">
          <ac:chgData name="Peter Morlion" userId="8a96fc45ce2f53e7" providerId="LiveId" clId="{1027D697-A5B1-4B77-BECF-2DA7D8553614}" dt="2018-02-16T18:40:41.822" v="133" actId="20577"/>
          <ac:spMkLst>
            <pc:docMk/>
            <pc:sldMk cId="3933333398" sldId="268"/>
            <ac:spMk id="2" creationId="{CFAF70FA-F879-4618-BC4D-641047DEEE44}"/>
          </ac:spMkLst>
        </pc:spChg>
        <pc:spChg chg="mod">
          <ac:chgData name="Peter Morlion" userId="8a96fc45ce2f53e7" providerId="LiveId" clId="{1027D697-A5B1-4B77-BECF-2DA7D8553614}" dt="2018-02-16T18:42:07.168" v="336" actId="20577"/>
          <ac:spMkLst>
            <pc:docMk/>
            <pc:sldMk cId="3933333398" sldId="268"/>
            <ac:spMk id="3" creationId="{F8953892-F56E-488B-B379-36E3BAF6EE6E}"/>
          </ac:spMkLst>
        </pc:spChg>
      </pc:sldChg>
      <pc:sldChg chg="addSp delSp modSp add mod setBg modNotesTx">
        <pc:chgData name="Peter Morlion" userId="8a96fc45ce2f53e7" providerId="LiveId" clId="{1027D697-A5B1-4B77-BECF-2DA7D8553614}" dt="2018-02-19T20:13:05.828" v="2366" actId="26606"/>
        <pc:sldMkLst>
          <pc:docMk/>
          <pc:sldMk cId="819463310" sldId="269"/>
        </pc:sldMkLst>
        <pc:spChg chg="mod ord">
          <ac:chgData name="Peter Morlion" userId="8a96fc45ce2f53e7" providerId="LiveId" clId="{1027D697-A5B1-4B77-BECF-2DA7D8553614}" dt="2018-02-19T20:13:05.828" v="2366" actId="26606"/>
          <ac:spMkLst>
            <pc:docMk/>
            <pc:sldMk cId="819463310" sldId="269"/>
            <ac:spMk id="2" creationId="{8EBA4CD4-62AD-4CEE-A043-ACFB326CC016}"/>
          </ac:spMkLst>
        </pc:spChg>
        <pc:spChg chg="del">
          <ac:chgData name="Peter Morlion" userId="8a96fc45ce2f53e7" providerId="LiveId" clId="{1027D697-A5B1-4B77-BECF-2DA7D8553614}" dt="2018-02-19T20:12:55.117" v="2364" actId="26606"/>
          <ac:spMkLst>
            <pc:docMk/>
            <pc:sldMk cId="819463310" sldId="269"/>
            <ac:spMk id="3" creationId="{1DE41746-2CD5-4747-8662-BF184D176E05}"/>
          </ac:spMkLst>
        </pc:spChg>
        <pc:spChg chg="add">
          <ac:chgData name="Peter Morlion" userId="8a96fc45ce2f53e7" providerId="LiveId" clId="{1027D697-A5B1-4B77-BECF-2DA7D8553614}" dt="2018-02-19T20:13:05.828" v="2366" actId="26606"/>
          <ac:spMkLst>
            <pc:docMk/>
            <pc:sldMk cId="819463310" sldId="269"/>
            <ac:spMk id="10" creationId="{B558F58E-93BA-44A3-BCDA-585AFF2E4F3F}"/>
          </ac:spMkLst>
        </pc:spChg>
        <pc:picChg chg="add mod">
          <ac:chgData name="Peter Morlion" userId="8a96fc45ce2f53e7" providerId="LiveId" clId="{1027D697-A5B1-4B77-BECF-2DA7D8553614}" dt="2018-02-19T20:13:05.828" v="2366" actId="26606"/>
          <ac:picMkLst>
            <pc:docMk/>
            <pc:sldMk cId="819463310" sldId="269"/>
            <ac:picMk id="5" creationId="{6639AE26-F1EC-4E87-8B71-603EA2F924D0}"/>
          </ac:picMkLst>
        </pc:picChg>
        <pc:cxnChg chg="add">
          <ac:chgData name="Peter Morlion" userId="8a96fc45ce2f53e7" providerId="LiveId" clId="{1027D697-A5B1-4B77-BECF-2DA7D8553614}" dt="2018-02-19T20:13:05.828" v="2366" actId="26606"/>
          <ac:cxnSpMkLst>
            <pc:docMk/>
            <pc:sldMk cId="819463310" sldId="269"/>
            <ac:cxnSpMk id="12" creationId="{BCD0BBC1-A7D4-445D-98AC-95A6A45D8EBB}"/>
          </ac:cxnSpMkLst>
        </pc:cxnChg>
      </pc:sldChg>
      <pc:sldChg chg="addSp delSp modSp add mod setBg setClrOvrMap modNotesTx">
        <pc:chgData name="Peter Morlion" userId="8a96fc45ce2f53e7" providerId="LiveId" clId="{1027D697-A5B1-4B77-BECF-2DA7D8553614}" dt="2018-02-20T18:40:50.242" v="5301" actId="20577"/>
        <pc:sldMkLst>
          <pc:docMk/>
          <pc:sldMk cId="4266009634" sldId="270"/>
        </pc:sldMkLst>
        <pc:spChg chg="mod">
          <ac:chgData name="Peter Morlion" userId="8a96fc45ce2f53e7" providerId="LiveId" clId="{1027D697-A5B1-4B77-BECF-2DA7D8553614}" dt="2018-02-20T18:39:53.365" v="5288" actId="26606"/>
          <ac:spMkLst>
            <pc:docMk/>
            <pc:sldMk cId="4266009634" sldId="270"/>
            <ac:spMk id="2" creationId="{A1BD0897-B99C-4B54-9893-26DF22BAF1EC}"/>
          </ac:spMkLst>
        </pc:spChg>
        <pc:spChg chg="mod">
          <ac:chgData name="Peter Morlion" userId="8a96fc45ce2f53e7" providerId="LiveId" clId="{1027D697-A5B1-4B77-BECF-2DA7D8553614}" dt="2018-02-20T18:40:50.242" v="5301" actId="20577"/>
          <ac:spMkLst>
            <pc:docMk/>
            <pc:sldMk cId="4266009634" sldId="270"/>
            <ac:spMk id="3" creationId="{574C9C2D-AB2A-4F4A-9FCF-44E851D3A575}"/>
          </ac:spMkLst>
        </pc:spChg>
        <pc:spChg chg="add del">
          <ac:chgData name="Peter Morlion" userId="8a96fc45ce2f53e7" providerId="LiveId" clId="{1027D697-A5B1-4B77-BECF-2DA7D8553614}" dt="2018-02-20T18:38:31.104" v="5278" actId="26606"/>
          <ac:spMkLst>
            <pc:docMk/>
            <pc:sldMk cId="4266009634" sldId="270"/>
            <ac:spMk id="10" creationId="{B558F58E-93BA-44A3-BCDA-585AFF2E4F3F}"/>
          </ac:spMkLst>
        </pc:spChg>
        <pc:spChg chg="add del">
          <ac:chgData name="Peter Morlion" userId="8a96fc45ce2f53e7" providerId="LiveId" clId="{1027D697-A5B1-4B77-BECF-2DA7D8553614}" dt="2018-02-20T18:39:44.794" v="5286" actId="26606"/>
          <ac:spMkLst>
            <pc:docMk/>
            <pc:sldMk cId="4266009634" sldId="270"/>
            <ac:spMk id="13" creationId="{B558F58E-93BA-44A3-BCDA-585AFF2E4F3F}"/>
          </ac:spMkLst>
        </pc:spChg>
        <pc:picChg chg="add del mod ord">
          <ac:chgData name="Peter Morlion" userId="8a96fc45ce2f53e7" providerId="LiveId" clId="{1027D697-A5B1-4B77-BECF-2DA7D8553614}" dt="2018-02-20T18:39:31.483" v="5283"/>
          <ac:picMkLst>
            <pc:docMk/>
            <pc:sldMk cId="4266009634" sldId="270"/>
            <ac:picMk id="5" creationId="{B654A76B-6DCE-4C48-971F-C2D7EF4FD9CA}"/>
          </ac:picMkLst>
        </pc:picChg>
        <pc:picChg chg="add del mod ord">
          <ac:chgData name="Peter Morlion" userId="8a96fc45ce2f53e7" providerId="LiveId" clId="{1027D697-A5B1-4B77-BECF-2DA7D8553614}" dt="2018-02-20T18:39:54.034" v="5289"/>
          <ac:picMkLst>
            <pc:docMk/>
            <pc:sldMk cId="4266009634" sldId="270"/>
            <ac:picMk id="8" creationId="{4910656F-8CC7-4DA2-A012-26677DEC3EDD}"/>
          </ac:picMkLst>
        </pc:picChg>
        <pc:cxnChg chg="add del">
          <ac:chgData name="Peter Morlion" userId="8a96fc45ce2f53e7" providerId="LiveId" clId="{1027D697-A5B1-4B77-BECF-2DA7D8553614}" dt="2018-02-20T18:38:31.104" v="5278" actId="26606"/>
          <ac:cxnSpMkLst>
            <pc:docMk/>
            <pc:sldMk cId="4266009634" sldId="270"/>
            <ac:cxnSpMk id="12" creationId="{BCD0BBC1-A7D4-445D-98AC-95A6A45D8EBB}"/>
          </ac:cxnSpMkLst>
        </pc:cxnChg>
        <pc:cxnChg chg="add del">
          <ac:chgData name="Peter Morlion" userId="8a96fc45ce2f53e7" providerId="LiveId" clId="{1027D697-A5B1-4B77-BECF-2DA7D8553614}" dt="2018-02-20T18:39:44.794" v="5286" actId="26606"/>
          <ac:cxnSpMkLst>
            <pc:docMk/>
            <pc:sldMk cId="4266009634" sldId="270"/>
            <ac:cxnSpMk id="15" creationId="{BCD0BBC1-A7D4-445D-98AC-95A6A45D8EBB}"/>
          </ac:cxnSpMkLst>
        </pc:cxnChg>
        <pc:cxnChg chg="add del">
          <ac:chgData name="Peter Morlion" userId="8a96fc45ce2f53e7" providerId="LiveId" clId="{1027D697-A5B1-4B77-BECF-2DA7D8553614}" dt="2018-02-20T18:39:53.365" v="5288" actId="26606"/>
          <ac:cxnSpMkLst>
            <pc:docMk/>
            <pc:sldMk cId="4266009634" sldId="270"/>
            <ac:cxnSpMk id="17" creationId="{E126E481-B945-4179-BD79-05E96E9B29E1}"/>
          </ac:cxnSpMkLst>
        </pc:cxnChg>
      </pc:sldChg>
      <pc:sldChg chg="addSp delSp modSp add mod setBg setClrOvrMap modNotesTx">
        <pc:chgData name="Peter Morlion" userId="8a96fc45ce2f53e7" providerId="LiveId" clId="{1027D697-A5B1-4B77-BECF-2DA7D8553614}" dt="2018-02-19T21:45:14.232" v="4226" actId="20577"/>
        <pc:sldMkLst>
          <pc:docMk/>
          <pc:sldMk cId="2530996309" sldId="271"/>
        </pc:sldMkLst>
        <pc:spChg chg="mod">
          <ac:chgData name="Peter Morlion" userId="8a96fc45ce2f53e7" providerId="LiveId" clId="{1027D697-A5B1-4B77-BECF-2DA7D8553614}" dt="2018-02-19T21:45:07.658" v="4219" actId="26606"/>
          <ac:spMkLst>
            <pc:docMk/>
            <pc:sldMk cId="2530996309" sldId="271"/>
            <ac:spMk id="2" creationId="{CB47A562-C913-4B3D-8118-0015368B0A61}"/>
          </ac:spMkLst>
        </pc:spChg>
        <pc:spChg chg="del">
          <ac:chgData name="Peter Morlion" userId="8a96fc45ce2f53e7" providerId="LiveId" clId="{1027D697-A5B1-4B77-BECF-2DA7D8553614}" dt="2018-02-16T19:36:51.784" v="1679" actId="20577"/>
          <ac:spMkLst>
            <pc:docMk/>
            <pc:sldMk cId="2530996309" sldId="271"/>
            <ac:spMk id="3" creationId="{0BB2722D-66B7-46C5-A31E-E85F7B0DC4C6}"/>
          </ac:spMkLst>
        </pc:spChg>
        <pc:spChg chg="add del mod">
          <ac:chgData name="Peter Morlion" userId="8a96fc45ce2f53e7" providerId="LiveId" clId="{1027D697-A5B1-4B77-BECF-2DA7D8553614}" dt="2018-02-16T19:35:26.030" v="1678" actId="478"/>
          <ac:spMkLst>
            <pc:docMk/>
            <pc:sldMk cId="2530996309" sldId="271"/>
            <ac:spMk id="4" creationId="{48564DCB-C1B1-4642-8310-C49A21FE4F70}"/>
          </ac:spMkLst>
        </pc:spChg>
        <pc:spChg chg="add del">
          <ac:chgData name="Peter Morlion" userId="8a96fc45ce2f53e7" providerId="LiveId" clId="{1027D697-A5B1-4B77-BECF-2DA7D8553614}" dt="2018-02-19T21:45:07.658" v="4219" actId="26606"/>
          <ac:spMkLst>
            <pc:docMk/>
            <pc:sldMk cId="2530996309" sldId="271"/>
            <ac:spMk id="74" creationId="{37FEB674-D811-4FFE-A878-29D0C0ED18D4}"/>
          </ac:spMkLst>
        </pc:spChg>
        <pc:spChg chg="add del">
          <ac:chgData name="Peter Morlion" userId="8a96fc45ce2f53e7" providerId="LiveId" clId="{1027D697-A5B1-4B77-BECF-2DA7D8553614}" dt="2018-02-19T21:45:07.658" v="4219" actId="26606"/>
          <ac:spMkLst>
            <pc:docMk/>
            <pc:sldMk cId="2530996309" sldId="271"/>
            <ac:spMk id="1031" creationId="{00000000-0000-0000-0000-000000000000}"/>
          </ac:spMkLst>
        </pc:spChg>
        <pc:picChg chg="add del mod ord">
          <ac:chgData name="Peter Morlion" userId="8a96fc45ce2f53e7" providerId="LiveId" clId="{1027D697-A5B1-4B77-BECF-2DA7D8553614}" dt="2018-02-19T21:45:14.232" v="4226" actId="20577"/>
          <ac:picMkLst>
            <pc:docMk/>
            <pc:sldMk cId="2530996309" sldId="271"/>
            <ac:picMk id="4" creationId="{EB2E612A-79FD-4FF5-A606-3E01D5A2905E}"/>
          </ac:picMkLst>
        </pc:picChg>
        <pc:picChg chg="add del mod">
          <ac:chgData name="Peter Morlion" userId="8a96fc45ce2f53e7" providerId="LiveId" clId="{1027D697-A5B1-4B77-BECF-2DA7D8553614}" dt="2018-02-19T21:45:07.659" v="4220" actId="26606"/>
          <ac:picMkLst>
            <pc:docMk/>
            <pc:sldMk cId="2530996309" sldId="271"/>
            <ac:picMk id="1026" creationId="{EED8B32E-8C0A-40BB-BB97-32125181646D}"/>
          </ac:picMkLst>
        </pc:picChg>
        <pc:picChg chg="add del">
          <ac:chgData name="Peter Morlion" userId="8a96fc45ce2f53e7" providerId="LiveId" clId="{1027D697-A5B1-4B77-BECF-2DA7D8553614}" dt="2018-02-19T21:45:07.658" v="4219" actId="26606"/>
          <ac:picMkLst>
            <pc:docMk/>
            <pc:sldMk cId="2530996309" sldId="271"/>
            <ac:picMk id="1029" creationId="{EED8B32E-8C0A-40BB-BB97-32125181646D}"/>
          </ac:picMkLst>
        </pc:picChg>
      </pc:sldChg>
      <pc:sldChg chg="modSp add modNotesTx">
        <pc:chgData name="Peter Morlion" userId="8a96fc45ce2f53e7" providerId="LiveId" clId="{1027D697-A5B1-4B77-BECF-2DA7D8553614}" dt="2018-02-20T11:39:49.222" v="4767" actId="20577"/>
        <pc:sldMkLst>
          <pc:docMk/>
          <pc:sldMk cId="3887480953" sldId="272"/>
        </pc:sldMkLst>
        <pc:spChg chg="mod">
          <ac:chgData name="Peter Morlion" userId="8a96fc45ce2f53e7" providerId="LiveId" clId="{1027D697-A5B1-4B77-BECF-2DA7D8553614}" dt="2018-02-16T19:38:20.861" v="1812" actId="20577"/>
          <ac:spMkLst>
            <pc:docMk/>
            <pc:sldMk cId="3887480953" sldId="272"/>
            <ac:spMk id="2" creationId="{60318F8F-7449-4031-92F2-06F6BCAA2AC5}"/>
          </ac:spMkLst>
        </pc:spChg>
        <pc:spChg chg="mod">
          <ac:chgData name="Peter Morlion" userId="8a96fc45ce2f53e7" providerId="LiveId" clId="{1027D697-A5B1-4B77-BECF-2DA7D8553614}" dt="2018-02-16T19:44:46.122" v="1880" actId="20577"/>
          <ac:spMkLst>
            <pc:docMk/>
            <pc:sldMk cId="3887480953" sldId="272"/>
            <ac:spMk id="3" creationId="{BEC9BB47-B778-443C-8CD8-271B1D6E70AF}"/>
          </ac:spMkLst>
        </pc:spChg>
      </pc:sldChg>
      <pc:sldChg chg="addSp delSp modSp add mod ord setBg">
        <pc:chgData name="Peter Morlion" userId="8a96fc45ce2f53e7" providerId="LiveId" clId="{1027D697-A5B1-4B77-BECF-2DA7D8553614}" dt="2018-02-19T20:16:58.470" v="2377" actId="26606"/>
        <pc:sldMkLst>
          <pc:docMk/>
          <pc:sldMk cId="2749136155" sldId="274"/>
        </pc:sldMkLst>
        <pc:spChg chg="del mod">
          <ac:chgData name="Peter Morlion" userId="8a96fc45ce2f53e7" providerId="LiveId" clId="{1027D697-A5B1-4B77-BECF-2DA7D8553614}" dt="2018-02-19T18:33:17.066" v="1943" actId="26606"/>
          <ac:spMkLst>
            <pc:docMk/>
            <pc:sldMk cId="2749136155" sldId="274"/>
            <ac:spMk id="2" creationId="{9F11920E-B345-4C9D-8D23-0D1766608109}"/>
          </ac:spMkLst>
        </pc:spChg>
        <pc:spChg chg="del">
          <ac:chgData name="Peter Morlion" userId="8a96fc45ce2f53e7" providerId="LiveId" clId="{1027D697-A5B1-4B77-BECF-2DA7D8553614}" dt="2018-02-19T18:33:17.066" v="1943" actId="26606"/>
          <ac:spMkLst>
            <pc:docMk/>
            <pc:sldMk cId="2749136155" sldId="274"/>
            <ac:spMk id="3" creationId="{637D9512-C7D6-4F14-8359-8979676C3BB1}"/>
          </ac:spMkLst>
        </pc:spChg>
        <pc:spChg chg="add mod">
          <ac:chgData name="Peter Morlion" userId="8a96fc45ce2f53e7" providerId="LiveId" clId="{1027D697-A5B1-4B77-BECF-2DA7D8553614}" dt="2018-02-19T20:16:58.470" v="2377" actId="26606"/>
          <ac:spMkLst>
            <pc:docMk/>
            <pc:sldMk cId="2749136155" sldId="274"/>
            <ac:spMk id="4" creationId="{3BBE1010-DE17-4D20-A90C-10AD1A7C19E5}"/>
          </ac:spMkLst>
        </pc:spChg>
        <pc:spChg chg="add mod">
          <ac:chgData name="Peter Morlion" userId="8a96fc45ce2f53e7" providerId="LiveId" clId="{1027D697-A5B1-4B77-BECF-2DA7D8553614}" dt="2018-02-19T20:16:58.470" v="2377" actId="26606"/>
          <ac:spMkLst>
            <pc:docMk/>
            <pc:sldMk cId="2749136155" sldId="274"/>
            <ac:spMk id="5" creationId="{FA8D631F-5D89-47A7-9890-8BB1D34DEA74}"/>
          </ac:spMkLst>
        </pc:spChg>
        <pc:spChg chg="add">
          <ac:chgData name="Peter Morlion" userId="8a96fc45ce2f53e7" providerId="LiveId" clId="{1027D697-A5B1-4B77-BECF-2DA7D8553614}" dt="2018-02-19T20:16:58.470" v="2377" actId="26606"/>
          <ac:spMkLst>
            <pc:docMk/>
            <pc:sldMk cId="2749136155" sldId="274"/>
            <ac:spMk id="12" creationId="{B558F58E-93BA-44A3-BCDA-585AFF2E4F3F}"/>
          </ac:spMkLst>
        </pc:spChg>
        <pc:picChg chg="add mod ord">
          <ac:chgData name="Peter Morlion" userId="8a96fc45ce2f53e7" providerId="LiveId" clId="{1027D697-A5B1-4B77-BECF-2DA7D8553614}" dt="2018-02-19T20:16:58.470" v="2377" actId="26606"/>
          <ac:picMkLst>
            <pc:docMk/>
            <pc:sldMk cId="2749136155" sldId="274"/>
            <ac:picMk id="7" creationId="{9B38E708-2232-4102-A5A8-6E38BF04E09A}"/>
          </ac:picMkLst>
        </pc:picChg>
        <pc:cxnChg chg="add">
          <ac:chgData name="Peter Morlion" userId="8a96fc45ce2f53e7" providerId="LiveId" clId="{1027D697-A5B1-4B77-BECF-2DA7D8553614}" dt="2018-02-19T20:16:58.470" v="2377" actId="26606"/>
          <ac:cxnSpMkLst>
            <pc:docMk/>
            <pc:sldMk cId="2749136155" sldId="274"/>
            <ac:cxnSpMk id="14" creationId="{BCD0BBC1-A7D4-445D-98AC-95A6A45D8EBB}"/>
          </ac:cxnSpMkLst>
        </pc:cxnChg>
      </pc:sldChg>
      <pc:sldChg chg="addSp delSp modSp add mod ord setBg modNotesTx">
        <pc:chgData name="Peter Morlion" userId="8a96fc45ce2f53e7" providerId="LiveId" clId="{1027D697-A5B1-4B77-BECF-2DA7D8553614}" dt="2018-02-19T20:55:01.279" v="2829" actId="20577"/>
        <pc:sldMkLst>
          <pc:docMk/>
          <pc:sldMk cId="3610440229" sldId="275"/>
        </pc:sldMkLst>
        <pc:spChg chg="del">
          <ac:chgData name="Peter Morlion" userId="8a96fc45ce2f53e7" providerId="LiveId" clId="{1027D697-A5B1-4B77-BECF-2DA7D8553614}" dt="2018-02-19T18:33:26.682" v="1962" actId="20577"/>
          <ac:spMkLst>
            <pc:docMk/>
            <pc:sldMk cId="3610440229" sldId="275"/>
            <ac:spMk id="2" creationId="{C215CEE7-86FE-450B-8CB5-2A4ECA6F6ECD}"/>
          </ac:spMkLst>
        </pc:spChg>
        <pc:spChg chg="del">
          <ac:chgData name="Peter Morlion" userId="8a96fc45ce2f53e7" providerId="LiveId" clId="{1027D697-A5B1-4B77-BECF-2DA7D8553614}" dt="2018-02-19T18:33:26.682" v="1962" actId="20577"/>
          <ac:spMkLst>
            <pc:docMk/>
            <pc:sldMk cId="3610440229" sldId="275"/>
            <ac:spMk id="3" creationId="{6566C4BB-C68D-4CDD-BFBB-B3384F71A9F5}"/>
          </ac:spMkLst>
        </pc:spChg>
        <pc:spChg chg="add del mod">
          <ac:chgData name="Peter Morlion" userId="8a96fc45ce2f53e7" providerId="LiveId" clId="{1027D697-A5B1-4B77-BECF-2DA7D8553614}" dt="2018-02-19T18:33:31.311" v="1963" actId="20577"/>
          <ac:spMkLst>
            <pc:docMk/>
            <pc:sldMk cId="3610440229" sldId="275"/>
            <ac:spMk id="4" creationId="{B5137250-65E6-477F-A924-5228FA977CD2}"/>
          </ac:spMkLst>
        </pc:spChg>
        <pc:spChg chg="add del mod">
          <ac:chgData name="Peter Morlion" userId="8a96fc45ce2f53e7" providerId="LiveId" clId="{1027D697-A5B1-4B77-BECF-2DA7D8553614}" dt="2018-02-19T18:33:31.311" v="1963" actId="20577"/>
          <ac:spMkLst>
            <pc:docMk/>
            <pc:sldMk cId="3610440229" sldId="275"/>
            <ac:spMk id="5" creationId="{0055C8E9-B830-4A50-903D-5A578DBB2F3B}"/>
          </ac:spMkLst>
        </pc:spChg>
        <pc:spChg chg="add mod">
          <ac:chgData name="Peter Morlion" userId="8a96fc45ce2f53e7" providerId="LiveId" clId="{1027D697-A5B1-4B77-BECF-2DA7D8553614}" dt="2018-02-19T20:54:36.339" v="2717" actId="26606"/>
          <ac:spMkLst>
            <pc:docMk/>
            <pc:sldMk cId="3610440229" sldId="275"/>
            <ac:spMk id="6" creationId="{07CBB88A-FF8E-47AC-8085-7723E4DC2B3B}"/>
          </ac:spMkLst>
        </pc:spChg>
        <pc:spChg chg="add del mod">
          <ac:chgData name="Peter Morlion" userId="8a96fc45ce2f53e7" providerId="LiveId" clId="{1027D697-A5B1-4B77-BECF-2DA7D8553614}" dt="2018-02-19T20:54:33.964" v="2714" actId="20577"/>
          <ac:spMkLst>
            <pc:docMk/>
            <pc:sldMk cId="3610440229" sldId="275"/>
            <ac:spMk id="7" creationId="{66F92BCE-B11E-4BB9-B17A-D4AF6286B855}"/>
          </ac:spMkLst>
        </pc:spChg>
        <pc:spChg chg="add">
          <ac:chgData name="Peter Morlion" userId="8a96fc45ce2f53e7" providerId="LiveId" clId="{1027D697-A5B1-4B77-BECF-2DA7D8553614}" dt="2018-02-19T20:54:36.339" v="2717" actId="26606"/>
          <ac:spMkLst>
            <pc:docMk/>
            <pc:sldMk cId="3610440229" sldId="275"/>
            <ac:spMk id="14" creationId="{00000000-0000-0000-0000-000000000000}"/>
          </ac:spMkLst>
        </pc:spChg>
        <pc:picChg chg="add del mod">
          <ac:chgData name="Peter Morlion" userId="8a96fc45ce2f53e7" providerId="LiveId" clId="{1027D697-A5B1-4B77-BECF-2DA7D8553614}" dt="2018-02-19T20:54:36.339" v="2717" actId="26606"/>
          <ac:picMkLst>
            <pc:docMk/>
            <pc:sldMk cId="3610440229" sldId="275"/>
            <ac:picMk id="11" creationId="{1FA3B382-D0E2-4179-B7C9-B0AB04BEC607}"/>
          </ac:picMkLst>
        </pc:picChg>
        <pc:picChg chg="add">
          <ac:chgData name="Peter Morlion" userId="8a96fc45ce2f53e7" providerId="LiveId" clId="{1027D697-A5B1-4B77-BECF-2DA7D8553614}" dt="2018-02-19T20:54:36.339" v="2717" actId="26606"/>
          <ac:picMkLst>
            <pc:docMk/>
            <pc:sldMk cId="3610440229" sldId="275"/>
            <ac:picMk id="12" creationId="{1FA3B382-D0E2-4179-B7C9-B0AB04BEC607}"/>
          </ac:picMkLst>
        </pc:picChg>
        <pc:cxnChg chg="add">
          <ac:chgData name="Peter Morlion" userId="8a96fc45ce2f53e7" providerId="LiveId" clId="{1027D697-A5B1-4B77-BECF-2DA7D8553614}" dt="2018-02-19T20:54:36.339" v="2717" actId="26606"/>
          <ac:cxnSpMkLst>
            <pc:docMk/>
            <pc:sldMk cId="3610440229" sldId="275"/>
            <ac:cxnSpMk id="17" creationId="{E4A809D5-3600-46D4-A466-67F2349A54FB}"/>
          </ac:cxnSpMkLst>
        </pc:cxnChg>
      </pc:sldChg>
      <pc:sldChg chg="addSp delSp modSp add ord modNotesTx">
        <pc:chgData name="Peter Morlion" userId="8a96fc45ce2f53e7" providerId="LiveId" clId="{1027D697-A5B1-4B77-BECF-2DA7D8553614}" dt="2018-02-20T11:36:24.956" v="4566" actId="20577"/>
        <pc:sldMkLst>
          <pc:docMk/>
          <pc:sldMk cId="2671051686" sldId="276"/>
        </pc:sldMkLst>
        <pc:spChg chg="del">
          <ac:chgData name="Peter Morlion" userId="8a96fc45ce2f53e7" providerId="LiveId" clId="{1027D697-A5B1-4B77-BECF-2DA7D8553614}" dt="2018-02-19T18:36:47.606" v="1996" actId="20577"/>
          <ac:spMkLst>
            <pc:docMk/>
            <pc:sldMk cId="2671051686" sldId="276"/>
            <ac:spMk id="2" creationId="{4188CBC5-16D0-4664-A3AC-B647B0AC7654}"/>
          </ac:spMkLst>
        </pc:spChg>
        <pc:spChg chg="del">
          <ac:chgData name="Peter Morlion" userId="8a96fc45ce2f53e7" providerId="LiveId" clId="{1027D697-A5B1-4B77-BECF-2DA7D8553614}" dt="2018-02-19T18:36:47.606" v="1996" actId="20577"/>
          <ac:spMkLst>
            <pc:docMk/>
            <pc:sldMk cId="2671051686" sldId="276"/>
            <ac:spMk id="3" creationId="{B0538795-11C2-4F24-89ED-F708985B58B9}"/>
          </ac:spMkLst>
        </pc:spChg>
        <pc:spChg chg="add mod">
          <ac:chgData name="Peter Morlion" userId="8a96fc45ce2f53e7" providerId="LiveId" clId="{1027D697-A5B1-4B77-BECF-2DA7D8553614}" dt="2018-02-19T18:36:56.049" v="2028" actId="20577"/>
          <ac:spMkLst>
            <pc:docMk/>
            <pc:sldMk cId="2671051686" sldId="276"/>
            <ac:spMk id="4" creationId="{6AB314FF-B16D-43CE-97CA-C94FE89D8399}"/>
          </ac:spMkLst>
        </pc:spChg>
        <pc:spChg chg="add del mod">
          <ac:chgData name="Peter Morlion" userId="8a96fc45ce2f53e7" providerId="LiveId" clId="{1027D697-A5B1-4B77-BECF-2DA7D8553614}" dt="2018-02-19T21:45:47.835" v="4227" actId="20577"/>
          <ac:spMkLst>
            <pc:docMk/>
            <pc:sldMk cId="2671051686" sldId="276"/>
            <ac:spMk id="5" creationId="{A239CDA8-AF35-4D94-B65E-714AECF41CBD}"/>
          </ac:spMkLst>
        </pc:spChg>
        <pc:spChg chg="add mod">
          <ac:chgData name="Peter Morlion" userId="8a96fc45ce2f53e7" providerId="LiveId" clId="{1027D697-A5B1-4B77-BECF-2DA7D8553614}" dt="2018-02-19T21:45:47.835" v="4227" actId="20577"/>
          <ac:spMkLst>
            <pc:docMk/>
            <pc:sldMk cId="2671051686" sldId="276"/>
            <ac:spMk id="6" creationId="{65F2DC8E-974A-4D57-BD0E-6E4EEEAC21D8}"/>
          </ac:spMkLst>
        </pc:spChg>
      </pc:sldChg>
      <pc:sldChg chg="addSp modSp add mod ord setBg modAnim modNotesTx">
        <pc:chgData name="Peter Morlion" userId="8a96fc45ce2f53e7" providerId="LiveId" clId="{1027D697-A5B1-4B77-BECF-2DA7D8553614}" dt="2018-02-20T11:37:59.877" v="4738" actId="20577"/>
        <pc:sldMkLst>
          <pc:docMk/>
          <pc:sldMk cId="4044971351" sldId="277"/>
        </pc:sldMkLst>
        <pc:spChg chg="mod">
          <ac:chgData name="Peter Morlion" userId="8a96fc45ce2f53e7" providerId="LiveId" clId="{1027D697-A5B1-4B77-BECF-2DA7D8553614}" dt="2018-02-19T20:56:17.255" v="2847" actId="20577"/>
          <ac:spMkLst>
            <pc:docMk/>
            <pc:sldMk cId="4044971351" sldId="277"/>
            <ac:spMk id="2" creationId="{8A4BF07D-5B2F-4147-9C61-6205812155E6}"/>
          </ac:spMkLst>
        </pc:spChg>
        <pc:spChg chg="mod">
          <ac:chgData name="Peter Morlion" userId="8a96fc45ce2f53e7" providerId="LiveId" clId="{1027D697-A5B1-4B77-BECF-2DA7D8553614}" dt="2018-02-19T21:46:18.711" v="4237" actId="20577"/>
          <ac:spMkLst>
            <pc:docMk/>
            <pc:sldMk cId="4044971351" sldId="277"/>
            <ac:spMk id="3" creationId="{F89B3C73-CE97-4A0A-8866-4D69DFCA6AE6}"/>
          </ac:spMkLst>
        </pc:spChg>
        <pc:picChg chg="add mod ord">
          <ac:chgData name="Peter Morlion" userId="8a96fc45ce2f53e7" providerId="LiveId" clId="{1027D697-A5B1-4B77-BECF-2DA7D8553614}" dt="2018-02-19T20:56:09.664" v="2832" actId="26606"/>
          <ac:picMkLst>
            <pc:docMk/>
            <pc:sldMk cId="4044971351" sldId="277"/>
            <ac:picMk id="5" creationId="{9D6B06C2-A1E1-496C-8FBA-3E12734F81D6}"/>
          </ac:picMkLst>
        </pc:picChg>
        <pc:cxnChg chg="add">
          <ac:chgData name="Peter Morlion" userId="8a96fc45ce2f53e7" providerId="LiveId" clId="{1027D697-A5B1-4B77-BECF-2DA7D8553614}" dt="2018-02-19T20:56:09.664" v="2832" actId="26606"/>
          <ac:cxnSpMkLst>
            <pc:docMk/>
            <pc:sldMk cId="4044971351" sldId="277"/>
            <ac:cxnSpMk id="10" creationId="{E4A809D5-3600-46D4-A466-67F2349A54FB}"/>
          </ac:cxnSpMkLst>
        </pc:cxnChg>
      </pc:sldChg>
      <pc:sldChg chg="addSp delSp modSp add ord modNotesTx">
        <pc:chgData name="Peter Morlion" userId="8a96fc45ce2f53e7" providerId="LiveId" clId="{1027D697-A5B1-4B77-BECF-2DA7D8553614}" dt="2018-02-20T11:35:53.842" v="4519" actId="20577"/>
        <pc:sldMkLst>
          <pc:docMk/>
          <pc:sldMk cId="3430997150" sldId="278"/>
        </pc:sldMkLst>
        <pc:spChg chg="mod">
          <ac:chgData name="Peter Morlion" userId="8a96fc45ce2f53e7" providerId="LiveId" clId="{1027D697-A5B1-4B77-BECF-2DA7D8553614}" dt="2018-02-19T18:48:12.829" v="2096" actId="20577"/>
          <ac:spMkLst>
            <pc:docMk/>
            <pc:sldMk cId="3430997150" sldId="278"/>
            <ac:spMk id="2" creationId="{4DDC91C8-8121-463E-88C4-6485B1B316DA}"/>
          </ac:spMkLst>
        </pc:spChg>
        <pc:spChg chg="del">
          <ac:chgData name="Peter Morlion" userId="8a96fc45ce2f53e7" providerId="LiveId" clId="{1027D697-A5B1-4B77-BECF-2DA7D8553614}" dt="2018-02-19T21:45:59.989" v="4228" actId="20577"/>
          <ac:spMkLst>
            <pc:docMk/>
            <pc:sldMk cId="3430997150" sldId="278"/>
            <ac:spMk id="3" creationId="{CFF8FC3E-CBC7-4F22-B8A6-4CB074187D06}"/>
          </ac:spMkLst>
        </pc:spChg>
        <pc:spChg chg="add mod">
          <ac:chgData name="Peter Morlion" userId="8a96fc45ce2f53e7" providerId="LiveId" clId="{1027D697-A5B1-4B77-BECF-2DA7D8553614}" dt="2018-02-19T21:45:59.989" v="4228" actId="20577"/>
          <ac:spMkLst>
            <pc:docMk/>
            <pc:sldMk cId="3430997150" sldId="278"/>
            <ac:spMk id="4" creationId="{B0F045BD-7CD4-444A-9004-98EC20031144}"/>
          </ac:spMkLst>
        </pc:spChg>
      </pc:sldChg>
      <pc:sldChg chg="addSp modSp add mod ord setBg modNotesTx">
        <pc:chgData name="Peter Morlion" userId="8a96fc45ce2f53e7" providerId="LiveId" clId="{1027D697-A5B1-4B77-BECF-2DA7D8553614}" dt="2018-02-20T19:19:48.263" v="5778" actId="20577"/>
        <pc:sldMkLst>
          <pc:docMk/>
          <pc:sldMk cId="2966191779" sldId="279"/>
        </pc:sldMkLst>
        <pc:spChg chg="mod">
          <ac:chgData name="Peter Morlion" userId="8a96fc45ce2f53e7" providerId="LiveId" clId="{1027D697-A5B1-4B77-BECF-2DA7D8553614}" dt="2018-02-20T11:31:43.242" v="4498" actId="26606"/>
          <ac:spMkLst>
            <pc:docMk/>
            <pc:sldMk cId="2966191779" sldId="279"/>
            <ac:spMk id="2" creationId="{BFD6ED05-07A7-4D30-B471-742645FD4EDF}"/>
          </ac:spMkLst>
        </pc:spChg>
        <pc:spChg chg="mod">
          <ac:chgData name="Peter Morlion" userId="8a96fc45ce2f53e7" providerId="LiveId" clId="{1027D697-A5B1-4B77-BECF-2DA7D8553614}" dt="2018-02-20T11:31:43.242" v="4498" actId="26606"/>
          <ac:spMkLst>
            <pc:docMk/>
            <pc:sldMk cId="2966191779" sldId="279"/>
            <ac:spMk id="3" creationId="{7C51C4CC-6C70-434F-8B21-671973AB544A}"/>
          </ac:spMkLst>
        </pc:spChg>
        <pc:picChg chg="add mod ord">
          <ac:chgData name="Peter Morlion" userId="8a96fc45ce2f53e7" providerId="LiveId" clId="{1027D697-A5B1-4B77-BECF-2DA7D8553614}" dt="2018-02-20T11:31:43.242" v="4498" actId="26606"/>
          <ac:picMkLst>
            <pc:docMk/>
            <pc:sldMk cId="2966191779" sldId="279"/>
            <ac:picMk id="5" creationId="{AC3C4527-4124-4E49-AAA2-B680E20E2620}"/>
          </ac:picMkLst>
        </pc:picChg>
        <pc:cxnChg chg="add">
          <ac:chgData name="Peter Morlion" userId="8a96fc45ce2f53e7" providerId="LiveId" clId="{1027D697-A5B1-4B77-BECF-2DA7D8553614}" dt="2018-02-20T11:31:43.242" v="4498" actId="26606"/>
          <ac:cxnSpMkLst>
            <pc:docMk/>
            <pc:sldMk cId="2966191779" sldId="279"/>
            <ac:cxnSpMk id="10" creationId="{E4A809D5-3600-46D4-A466-67F2349A54FB}"/>
          </ac:cxnSpMkLst>
        </pc:cxnChg>
      </pc:sldChg>
      <pc:sldChg chg="modSp add ord modNotesTx">
        <pc:chgData name="Peter Morlion" userId="8a96fc45ce2f53e7" providerId="LiveId" clId="{1027D697-A5B1-4B77-BECF-2DA7D8553614}" dt="2018-02-20T18:34:44.035" v="5274" actId="20577"/>
        <pc:sldMkLst>
          <pc:docMk/>
          <pc:sldMk cId="3189683945" sldId="280"/>
        </pc:sldMkLst>
        <pc:spChg chg="mod">
          <ac:chgData name="Peter Morlion" userId="8a96fc45ce2f53e7" providerId="LiveId" clId="{1027D697-A5B1-4B77-BECF-2DA7D8553614}" dt="2018-02-19T18:53:52.534" v="2182" actId="20577"/>
          <ac:spMkLst>
            <pc:docMk/>
            <pc:sldMk cId="3189683945" sldId="280"/>
            <ac:spMk id="2" creationId="{82DF067E-668A-4639-8E9E-BFE1C0EBF92C}"/>
          </ac:spMkLst>
        </pc:spChg>
        <pc:spChg chg="mod">
          <ac:chgData name="Peter Morlion" userId="8a96fc45ce2f53e7" providerId="LiveId" clId="{1027D697-A5B1-4B77-BECF-2DA7D8553614}" dt="2018-02-19T18:53:59.325" v="2216" actId="20577"/>
          <ac:spMkLst>
            <pc:docMk/>
            <pc:sldMk cId="3189683945" sldId="280"/>
            <ac:spMk id="3" creationId="{FCAEB3AD-21FF-4F04-BDB3-EA1047ED9A56}"/>
          </ac:spMkLst>
        </pc:spChg>
      </pc:sldChg>
      <pc:sldChg chg="addSp delSp modSp add mod setBg modNotesTx">
        <pc:chgData name="Peter Morlion" userId="8a96fc45ce2f53e7" providerId="LiveId" clId="{1027D697-A5B1-4B77-BECF-2DA7D8553614}" dt="2018-02-19T21:20:56.167" v="4170" actId="20577"/>
        <pc:sldMkLst>
          <pc:docMk/>
          <pc:sldMk cId="3982302382" sldId="281"/>
        </pc:sldMkLst>
        <pc:spChg chg="del mod ord">
          <ac:chgData name="Peter Morlion" userId="8a96fc45ce2f53e7" providerId="LiveId" clId="{1027D697-A5B1-4B77-BECF-2DA7D8553614}" dt="2018-02-19T19:52:48.525" v="2329" actId="478"/>
          <ac:spMkLst>
            <pc:docMk/>
            <pc:sldMk cId="3982302382" sldId="281"/>
            <ac:spMk id="2" creationId="{7F5C5423-EAA4-4468-AF0C-99EDD97A4166}"/>
          </ac:spMkLst>
        </pc:spChg>
        <pc:spChg chg="del">
          <ac:chgData name="Peter Morlion" userId="8a96fc45ce2f53e7" providerId="LiveId" clId="{1027D697-A5B1-4B77-BECF-2DA7D8553614}" dt="2018-02-19T19:51:44.328" v="2315" actId="20577"/>
          <ac:spMkLst>
            <pc:docMk/>
            <pc:sldMk cId="3982302382" sldId="281"/>
            <ac:spMk id="3" creationId="{D937021B-240C-4B88-98AC-D41F846C34F8}"/>
          </ac:spMkLst>
        </pc:spChg>
        <pc:picChg chg="add mod">
          <ac:chgData name="Peter Morlion" userId="8a96fc45ce2f53e7" providerId="LiveId" clId="{1027D697-A5B1-4B77-BECF-2DA7D8553614}" dt="2018-02-19T19:51:49.503" v="2316" actId="26606"/>
          <ac:picMkLst>
            <pc:docMk/>
            <pc:sldMk cId="3982302382" sldId="281"/>
            <ac:picMk id="5" creationId="{E4267359-1F0D-47BA-9916-1948E6BE9364}"/>
          </ac:picMkLst>
        </pc:picChg>
      </pc:sldChg>
      <pc:sldChg chg="addSp delSp modSp add mod setBg">
        <pc:chgData name="Peter Morlion" userId="8a96fc45ce2f53e7" providerId="LiveId" clId="{1027D697-A5B1-4B77-BECF-2DA7D8553614}" dt="2018-02-19T19:52:39.675" v="2328" actId="26606"/>
        <pc:sldMkLst>
          <pc:docMk/>
          <pc:sldMk cId="67480184" sldId="282"/>
        </pc:sldMkLst>
        <pc:spChg chg="add del mod ord">
          <ac:chgData name="Peter Morlion" userId="8a96fc45ce2f53e7" providerId="LiveId" clId="{1027D697-A5B1-4B77-BECF-2DA7D8553614}" dt="2018-02-19T19:52:39.675" v="2328" actId="26606"/>
          <ac:spMkLst>
            <pc:docMk/>
            <pc:sldMk cId="67480184" sldId="282"/>
            <ac:spMk id="2" creationId="{511F0322-25FF-4689-9C6F-7027A030431C}"/>
          </ac:spMkLst>
        </pc:spChg>
        <pc:spChg chg="del">
          <ac:chgData name="Peter Morlion" userId="8a96fc45ce2f53e7" providerId="LiveId" clId="{1027D697-A5B1-4B77-BECF-2DA7D8553614}" dt="2018-02-19T19:52:29.896" v="2318" actId="26606"/>
          <ac:spMkLst>
            <pc:docMk/>
            <pc:sldMk cId="67480184" sldId="282"/>
            <ac:spMk id="3" creationId="{118CEB75-B27C-4350-B81F-4E2C654B99B6}"/>
          </ac:spMkLst>
        </pc:spChg>
        <pc:spChg chg="add del">
          <ac:chgData name="Peter Morlion" userId="8a96fc45ce2f53e7" providerId="LiveId" clId="{1027D697-A5B1-4B77-BECF-2DA7D8553614}" dt="2018-02-19T19:52:39.635" v="2326" actId="26606"/>
          <ac:spMkLst>
            <pc:docMk/>
            <pc:sldMk cId="67480184" sldId="282"/>
            <ac:spMk id="7" creationId="{511F0322-25FF-4689-9C6F-7027A030431C}"/>
          </ac:spMkLst>
        </pc:spChg>
        <pc:picChg chg="add mod">
          <ac:chgData name="Peter Morlion" userId="8a96fc45ce2f53e7" providerId="LiveId" clId="{1027D697-A5B1-4B77-BECF-2DA7D8553614}" dt="2018-02-19T19:52:39.675" v="2328" actId="26606"/>
          <ac:picMkLst>
            <pc:docMk/>
            <pc:sldMk cId="67480184" sldId="282"/>
            <ac:picMk id="5" creationId="{C4B01616-928B-4B9E-A14F-41A44E7FBA8B}"/>
          </ac:picMkLst>
        </pc:picChg>
      </pc:sldChg>
      <pc:sldChg chg="addSp delSp modSp add mod setBg modNotesTx">
        <pc:chgData name="Peter Morlion" userId="8a96fc45ce2f53e7" providerId="LiveId" clId="{1027D697-A5B1-4B77-BECF-2DA7D8553614}" dt="2018-02-20T11:36:54.178" v="4596" actId="20577"/>
        <pc:sldMkLst>
          <pc:docMk/>
          <pc:sldMk cId="836927321" sldId="283"/>
        </pc:sldMkLst>
        <pc:spChg chg="mod ord">
          <ac:chgData name="Peter Morlion" userId="8a96fc45ce2f53e7" providerId="LiveId" clId="{1027D697-A5B1-4B77-BECF-2DA7D8553614}" dt="2018-02-19T20:30:54.034" v="2390" actId="26606"/>
          <ac:spMkLst>
            <pc:docMk/>
            <pc:sldMk cId="836927321" sldId="283"/>
            <ac:spMk id="2" creationId="{6091B2B5-F5D7-42C8-91A7-D9B1CC91B53F}"/>
          </ac:spMkLst>
        </pc:spChg>
        <pc:spChg chg="del">
          <ac:chgData name="Peter Morlion" userId="8a96fc45ce2f53e7" providerId="LiveId" clId="{1027D697-A5B1-4B77-BECF-2DA7D8553614}" dt="2018-02-19T20:30:41.334" v="2389" actId="20577"/>
          <ac:spMkLst>
            <pc:docMk/>
            <pc:sldMk cId="836927321" sldId="283"/>
            <ac:spMk id="3" creationId="{35E55F23-4F71-4B4F-B1C8-ABB6532B589C}"/>
          </ac:spMkLst>
        </pc:spChg>
        <pc:picChg chg="add mod">
          <ac:chgData name="Peter Morlion" userId="8a96fc45ce2f53e7" providerId="LiveId" clId="{1027D697-A5B1-4B77-BECF-2DA7D8553614}" dt="2018-02-19T20:30:54.034" v="2390" actId="26606"/>
          <ac:picMkLst>
            <pc:docMk/>
            <pc:sldMk cId="836927321" sldId="283"/>
            <ac:picMk id="4098" creationId="{579342DF-6367-4BAC-AFF4-D006D3A5C50F}"/>
          </ac:picMkLst>
        </pc:picChg>
      </pc:sldChg>
      <pc:sldChg chg="modSp add modAnim modNotesTx">
        <pc:chgData name="Peter Morlion" userId="8a96fc45ce2f53e7" providerId="LiveId" clId="{1027D697-A5B1-4B77-BECF-2DA7D8553614}" dt="2018-02-20T19:26:57.679" v="5874"/>
        <pc:sldMkLst>
          <pc:docMk/>
          <pc:sldMk cId="1795311498" sldId="284"/>
        </pc:sldMkLst>
        <pc:spChg chg="mod">
          <ac:chgData name="Peter Morlion" userId="8a96fc45ce2f53e7" providerId="LiveId" clId="{1027D697-A5B1-4B77-BECF-2DA7D8553614}" dt="2018-02-19T20:57:55.500" v="2859" actId="20577"/>
          <ac:spMkLst>
            <pc:docMk/>
            <pc:sldMk cId="1795311498" sldId="284"/>
            <ac:spMk id="2" creationId="{8CB76A77-FC38-4B1F-88A4-4F1763DC8F05}"/>
          </ac:spMkLst>
        </pc:spChg>
        <pc:spChg chg="mod">
          <ac:chgData name="Peter Morlion" userId="8a96fc45ce2f53e7" providerId="LiveId" clId="{1027D697-A5B1-4B77-BECF-2DA7D8553614}" dt="2018-02-20T18:33:49.965" v="5225" actId="20577"/>
          <ac:spMkLst>
            <pc:docMk/>
            <pc:sldMk cId="1795311498" sldId="284"/>
            <ac:spMk id="3" creationId="{DE843B8B-E9CD-4B1C-B630-E3B791F20212}"/>
          </ac:spMkLst>
        </pc:spChg>
      </pc:sldChg>
      <pc:sldChg chg="addSp delSp modSp add mod setBg modNotesTx">
        <pc:chgData name="Peter Morlion" userId="8a96fc45ce2f53e7" providerId="LiveId" clId="{1027D697-A5B1-4B77-BECF-2DA7D8553614}" dt="2018-02-20T19:26:19.873" v="5871" actId="20577"/>
        <pc:sldMkLst>
          <pc:docMk/>
          <pc:sldMk cId="1001519731" sldId="285"/>
        </pc:sldMkLst>
        <pc:spChg chg="mod">
          <ac:chgData name="Peter Morlion" userId="8a96fc45ce2f53e7" providerId="LiveId" clId="{1027D697-A5B1-4B77-BECF-2DA7D8553614}" dt="2018-02-20T11:46:36.514" v="4780" actId="26606"/>
          <ac:spMkLst>
            <pc:docMk/>
            <pc:sldMk cId="1001519731" sldId="285"/>
            <ac:spMk id="2" creationId="{24E3FDD1-526A-42E0-B218-7A4D8FB49C82}"/>
          </ac:spMkLst>
        </pc:spChg>
        <pc:spChg chg="del">
          <ac:chgData name="Peter Morlion" userId="8a96fc45ce2f53e7" providerId="LiveId" clId="{1027D697-A5B1-4B77-BECF-2DA7D8553614}" dt="2018-02-20T11:46:32.094" v="4777"/>
          <ac:spMkLst>
            <pc:docMk/>
            <pc:sldMk cId="1001519731" sldId="285"/>
            <ac:spMk id="3" creationId="{F3B73D14-1F7B-4E1C-AA38-43D3BF88B5E5}"/>
          </ac:spMkLst>
        </pc:spChg>
        <pc:spChg chg="add mod">
          <ac:chgData name="Peter Morlion" userId="8a96fc45ce2f53e7" providerId="LiveId" clId="{1027D697-A5B1-4B77-BECF-2DA7D8553614}" dt="2018-02-20T11:46:42.020" v="4804" actId="20577"/>
          <ac:spMkLst>
            <pc:docMk/>
            <pc:sldMk cId="1001519731" sldId="285"/>
            <ac:spMk id="10" creationId="{00000000-0000-0000-0000-000000000000}"/>
          </ac:spMkLst>
        </pc:spChg>
        <pc:picChg chg="add del mod">
          <ac:chgData name="Peter Morlion" userId="8a96fc45ce2f53e7" providerId="LiveId" clId="{1027D697-A5B1-4B77-BECF-2DA7D8553614}" dt="2018-02-20T11:46:36.514" v="4780" actId="26606"/>
          <ac:picMkLst>
            <pc:docMk/>
            <pc:sldMk cId="1001519731" sldId="285"/>
            <ac:picMk id="7" creationId="{42265242-F727-4801-B3DA-A8C38BD7DC5C}"/>
          </ac:picMkLst>
        </pc:picChg>
        <pc:picChg chg="add">
          <ac:chgData name="Peter Morlion" userId="8a96fc45ce2f53e7" providerId="LiveId" clId="{1027D697-A5B1-4B77-BECF-2DA7D8553614}" dt="2018-02-20T11:46:36.514" v="4780" actId="26606"/>
          <ac:picMkLst>
            <pc:docMk/>
            <pc:sldMk cId="1001519731" sldId="285"/>
            <ac:picMk id="8" creationId="{42265242-F727-4801-B3DA-A8C38BD7DC5C}"/>
          </ac:picMkLst>
        </pc:picChg>
        <pc:cxnChg chg="add">
          <ac:chgData name="Peter Morlion" userId="8a96fc45ce2f53e7" providerId="LiveId" clId="{1027D697-A5B1-4B77-BECF-2DA7D8553614}" dt="2018-02-20T11:46:36.514" v="4780" actId="26606"/>
          <ac:cxnSpMkLst>
            <pc:docMk/>
            <pc:sldMk cId="1001519731" sldId="285"/>
            <ac:cxnSpMk id="13" creationId="{E4A809D5-3600-46D4-A466-67F2349A54FB}"/>
          </ac:cxnSpMkLst>
        </pc:cxnChg>
      </pc:sldChg>
      <pc:sldChg chg="addSp delSp modSp add">
        <pc:chgData name="Peter Morlion" userId="8a96fc45ce2f53e7" providerId="LiveId" clId="{1027D697-A5B1-4B77-BECF-2DA7D8553614}" dt="2018-02-20T18:57:51.370" v="5630" actId="14100"/>
        <pc:sldMkLst>
          <pc:docMk/>
          <pc:sldMk cId="1110415173" sldId="286"/>
        </pc:sldMkLst>
        <pc:spChg chg="mod">
          <ac:chgData name="Peter Morlion" userId="8a96fc45ce2f53e7" providerId="LiveId" clId="{1027D697-A5B1-4B77-BECF-2DA7D8553614}" dt="2018-02-20T18:57:28.846" v="5617" actId="20577"/>
          <ac:spMkLst>
            <pc:docMk/>
            <pc:sldMk cId="1110415173" sldId="286"/>
            <ac:spMk id="2" creationId="{C69C8972-24B4-445E-9F19-A15D621E9B0A}"/>
          </ac:spMkLst>
        </pc:spChg>
        <pc:spChg chg="mod">
          <ac:chgData name="Peter Morlion" userId="8a96fc45ce2f53e7" providerId="LiveId" clId="{1027D697-A5B1-4B77-BECF-2DA7D8553614}" dt="2018-02-20T18:57:30.831" v="5624" actId="20577"/>
          <ac:spMkLst>
            <pc:docMk/>
            <pc:sldMk cId="1110415173" sldId="286"/>
            <ac:spMk id="3" creationId="{EEDA3B78-DDF1-469F-83AE-E516325D750B}"/>
          </ac:spMkLst>
        </pc:spChg>
        <pc:spChg chg="add">
          <ac:chgData name="Peter Morlion" userId="8a96fc45ce2f53e7" providerId="LiveId" clId="{1027D697-A5B1-4B77-BECF-2DA7D8553614}" dt="2018-02-20T18:57:36.308" v="5625"/>
          <ac:spMkLst>
            <pc:docMk/>
            <pc:sldMk cId="1110415173" sldId="286"/>
            <ac:spMk id="4" creationId="{15E44625-51E1-45D1-AFFC-21E24D4EDFEE}"/>
          </ac:spMkLst>
        </pc:spChg>
        <pc:spChg chg="add mod">
          <ac:chgData name="Peter Morlion" userId="8a96fc45ce2f53e7" providerId="LiveId" clId="{1027D697-A5B1-4B77-BECF-2DA7D8553614}" dt="2018-02-20T18:57:51.370" v="5630" actId="14100"/>
          <ac:spMkLst>
            <pc:docMk/>
            <pc:sldMk cId="1110415173" sldId="286"/>
            <ac:spMk id="5" creationId="{611CB2B1-FE74-4E36-94E7-CDC8C460A86D}"/>
          </ac:spMkLst>
        </pc:spChg>
        <pc:spChg chg="add">
          <ac:chgData name="Peter Morlion" userId="8a96fc45ce2f53e7" providerId="LiveId" clId="{1027D697-A5B1-4B77-BECF-2DA7D8553614}" dt="2018-02-20T18:57:36.308" v="5625"/>
          <ac:spMkLst>
            <pc:docMk/>
            <pc:sldMk cId="1110415173" sldId="286"/>
            <ac:spMk id="6" creationId="{F4F7E770-4CD9-4853-AAEF-387F8CF7E887}"/>
          </ac:spMkLst>
        </pc:spChg>
        <pc:spChg chg="add del">
          <ac:chgData name="Peter Morlion" userId="8a96fc45ce2f53e7" providerId="LiveId" clId="{1027D697-A5B1-4B77-BECF-2DA7D8553614}" dt="2018-02-20T18:57:40.275" v="5626" actId="478"/>
          <ac:spMkLst>
            <pc:docMk/>
            <pc:sldMk cId="1110415173" sldId="286"/>
            <ac:spMk id="7" creationId="{91D077E8-B7E8-40DD-8F52-703124C694A2}"/>
          </ac:spMkLst>
        </pc:spChg>
        <pc:spChg chg="add mod">
          <ac:chgData name="Peter Morlion" userId="8a96fc45ce2f53e7" providerId="LiveId" clId="{1027D697-A5B1-4B77-BECF-2DA7D8553614}" dt="2018-02-20T18:57:42.968" v="5627" actId="1076"/>
          <ac:spMkLst>
            <pc:docMk/>
            <pc:sldMk cId="1110415173" sldId="286"/>
            <ac:spMk id="8" creationId="{2E26E701-BF69-4442-B6CE-CEF86AB0C4DB}"/>
          </ac:spMkLst>
        </pc:spChg>
        <pc:spChg chg="add">
          <ac:chgData name="Peter Morlion" userId="8a96fc45ce2f53e7" providerId="LiveId" clId="{1027D697-A5B1-4B77-BECF-2DA7D8553614}" dt="2018-02-20T18:57:36.308" v="5625"/>
          <ac:spMkLst>
            <pc:docMk/>
            <pc:sldMk cId="1110415173" sldId="286"/>
            <ac:spMk id="10" creationId="{F9214A63-79FB-4AB9-A3CF-480F81FCC788}"/>
          </ac:spMkLst>
        </pc:spChg>
        <pc:spChg chg="add">
          <ac:chgData name="Peter Morlion" userId="8a96fc45ce2f53e7" providerId="LiveId" clId="{1027D697-A5B1-4B77-BECF-2DA7D8553614}" dt="2018-02-20T18:57:36.308" v="5625"/>
          <ac:spMkLst>
            <pc:docMk/>
            <pc:sldMk cId="1110415173" sldId="286"/>
            <ac:spMk id="11" creationId="{3182D01A-38C2-4887-A761-E2195672D4AB}"/>
          </ac:spMkLst>
        </pc:spChg>
        <pc:spChg chg="add">
          <ac:chgData name="Peter Morlion" userId="8a96fc45ce2f53e7" providerId="LiveId" clId="{1027D697-A5B1-4B77-BECF-2DA7D8553614}" dt="2018-02-20T18:57:36.308" v="5625"/>
          <ac:spMkLst>
            <pc:docMk/>
            <pc:sldMk cId="1110415173" sldId="286"/>
            <ac:spMk id="12" creationId="{341FD66D-D8F4-403C-AF76-25AFDF75F8B8}"/>
          </ac:spMkLst>
        </pc:spChg>
        <pc:cxnChg chg="add mod">
          <ac:chgData name="Peter Morlion" userId="8a96fc45ce2f53e7" providerId="LiveId" clId="{1027D697-A5B1-4B77-BECF-2DA7D8553614}" dt="2018-02-20T18:57:51.370" v="5630" actId="14100"/>
          <ac:cxnSpMkLst>
            <pc:docMk/>
            <pc:sldMk cId="1110415173" sldId="286"/>
            <ac:cxnSpMk id="9" creationId="{DD030B2F-D768-46A1-93DF-05014C620194}"/>
          </ac:cxnSpMkLst>
        </pc:cxnChg>
        <pc:cxnChg chg="add">
          <ac:chgData name="Peter Morlion" userId="8a96fc45ce2f53e7" providerId="LiveId" clId="{1027D697-A5B1-4B77-BECF-2DA7D8553614}" dt="2018-02-20T18:57:36.308" v="5625"/>
          <ac:cxnSpMkLst>
            <pc:docMk/>
            <pc:sldMk cId="1110415173" sldId="286"/>
            <ac:cxnSpMk id="13" creationId="{81A8C941-6560-4BA2-BFFA-AF2D75DFEB04}"/>
          </ac:cxnSpMkLst>
        </pc:cxnChg>
      </pc:sldChg>
      <pc:sldChg chg="modSp add">
        <pc:chgData name="Peter Morlion" userId="8a96fc45ce2f53e7" providerId="LiveId" clId="{1027D697-A5B1-4B77-BECF-2DA7D8553614}" dt="2018-02-26T19:54:07.902" v="6004" actId="20577"/>
        <pc:sldMkLst>
          <pc:docMk/>
          <pc:sldMk cId="198621565" sldId="287"/>
        </pc:sldMkLst>
        <pc:spChg chg="mod">
          <ac:chgData name="Peter Morlion" userId="8a96fc45ce2f53e7" providerId="LiveId" clId="{1027D697-A5B1-4B77-BECF-2DA7D8553614}" dt="2018-02-26T19:54:04.272" v="6002" actId="20577"/>
          <ac:spMkLst>
            <pc:docMk/>
            <pc:sldMk cId="198621565" sldId="287"/>
            <ac:spMk id="2" creationId="{98DED15C-95B4-4B17-9FD1-C0A685E63273}"/>
          </ac:spMkLst>
        </pc:spChg>
        <pc:spChg chg="mod">
          <ac:chgData name="Peter Morlion" userId="8a96fc45ce2f53e7" providerId="LiveId" clId="{1027D697-A5B1-4B77-BECF-2DA7D8553614}" dt="2018-02-26T19:54:07.902" v="6004" actId="20577"/>
          <ac:spMkLst>
            <pc:docMk/>
            <pc:sldMk cId="198621565" sldId="287"/>
            <ac:spMk id="3" creationId="{7D5BFEF4-6D6B-4CAB-AA3A-A4E8E47B0C5F}"/>
          </ac:spMkLst>
        </pc:spChg>
      </pc:sldChg>
      <pc:sldMasterChg chg="modSp">
        <pc:chgData name="Peter Morlion" userId="8a96fc45ce2f53e7" providerId="LiveId" clId="{1027D697-A5B1-4B77-BECF-2DA7D8553614}" dt="2018-02-20T18:46:34.268" v="5594" actId="1076"/>
        <pc:sldMasterMkLst>
          <pc:docMk/>
          <pc:sldMasterMk cId="680491714" sldId="2147483648"/>
        </pc:sldMasterMkLst>
        <pc:spChg chg="mod">
          <ac:chgData name="Peter Morlion" userId="8a96fc45ce2f53e7" providerId="LiveId" clId="{1027D697-A5B1-4B77-BECF-2DA7D8553614}" dt="2018-02-20T18:46:34.268" v="5594" actId="1076"/>
          <ac:spMkLst>
            <pc:docMk/>
            <pc:sldMasterMk cId="680491714" sldId="2147483648"/>
            <ac:spMk id="8" creationId="{3356257E-655B-416E-A04A-4DCA2FF438A0}"/>
          </ac:spMkLst>
        </pc:spChg>
        <pc:picChg chg="mod">
          <ac:chgData name="Peter Morlion" userId="8a96fc45ce2f53e7" providerId="LiveId" clId="{1027D697-A5B1-4B77-BECF-2DA7D8553614}" dt="2018-02-20T18:46:34.268" v="5594" actId="1076"/>
          <ac:picMkLst>
            <pc:docMk/>
            <pc:sldMasterMk cId="680491714" sldId="2147483648"/>
            <ac:picMk id="7" creationId="{D573F901-74C3-45C0-8409-F58B35FDB344}"/>
          </ac:picMkLst>
        </pc:picChg>
      </pc:sldMasterChg>
    </pc:docChg>
  </pc:docChgLst>
</pc:chgInfo>
</file>

<file path=ppt/media/image1.png>
</file>

<file path=ppt/media/image10.jpeg>
</file>

<file path=ppt/media/image11.jpeg>
</file>

<file path=ppt/media/image12.jpg>
</file>

<file path=ppt/media/image13.jpg>
</file>

<file path=ppt/media/image14.jpeg>
</file>

<file path=ppt/media/image15.jpeg>
</file>

<file path=ppt/media/image16.jpeg>
</file>

<file path=ppt/media/image17.jpeg>
</file>

<file path=ppt/media/image18.JP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449C92-F9CD-4FE6-82A9-EA09B65175CA}" type="datetimeFigureOut">
              <a:rPr lang="en-GB" smtClean="0"/>
              <a:t>20/02/2018</a:t>
            </a:fld>
            <a:endParaRPr lang="en-GB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514134-2752-41CB-A97F-19A1F09C0F0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1592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Show </a:t>
            </a:r>
            <a:r>
              <a:rPr lang="en-GB" dirty="0" err="1"/>
              <a:t>DiscountCalculators</a:t>
            </a:r>
            <a:r>
              <a:rPr lang="en-GB" dirty="0"/>
              <a:t>, ask what it does</a:t>
            </a:r>
          </a:p>
          <a:p>
            <a:r>
              <a:rPr lang="en-GB" dirty="0"/>
              <a:t>Line 20 of DiscountCalculator1 is even unreachable</a:t>
            </a:r>
          </a:p>
          <a:p>
            <a:r>
              <a:rPr lang="en-GB" dirty="0"/>
              <a:t>Based on real-life code in a major steel manufacturer</a:t>
            </a:r>
          </a:p>
          <a:p>
            <a:r>
              <a:rPr lang="en-GB" dirty="0"/>
              <a:t>Show tests and how both classes do the same</a:t>
            </a:r>
          </a:p>
          <a:p>
            <a:r>
              <a:rPr lang="en-GB" dirty="0"/>
              <a:t>Ask what TDD means</a:t>
            </a:r>
          </a:p>
          <a:p>
            <a:r>
              <a:rPr lang="en-GB" dirty="0" err="1"/>
              <a:t>DiscountCalculator</a:t>
            </a:r>
            <a:r>
              <a:rPr lang="en-GB" dirty="0"/>
              <a:t> example was easy to refactor and add tests afterwards; not always the case. That’s why we write tests first. Then they’re already baked in.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11620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Higher = slower, more brittle, harder to maintain</a:t>
            </a:r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46347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your opinion?</a:t>
            </a:r>
          </a:p>
          <a:p>
            <a:r>
              <a:rPr lang="en-US" dirty="0"/>
              <a:t>Does it matter? Maybe agree in team.</a:t>
            </a:r>
          </a:p>
          <a:p>
            <a:r>
              <a:rPr lang="en-US" dirty="0"/>
              <a:t>It was never really defined originally! Unit can be a method, a class, several closely-related classes.</a:t>
            </a:r>
            <a:r>
              <a:rPr lang="en-GB" dirty="0"/>
              <a:t> Integration can be several classes, several layers/assemblies. Highly personal!</a:t>
            </a:r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57541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Selenium: for web apps, there’s also Xamarin Test Cloud,…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20499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Fact = always true, test invariants</a:t>
            </a:r>
          </a:p>
          <a:p>
            <a:r>
              <a:rPr lang="en-GB" dirty="0"/>
              <a:t>Theories = only true for particular set of data</a:t>
            </a:r>
          </a:p>
          <a:p>
            <a:endParaRPr lang="en-GB" dirty="0"/>
          </a:p>
          <a:p>
            <a:r>
              <a:rPr lang="en-GB" dirty="0"/>
              <a:t>Show </a:t>
            </a:r>
            <a:r>
              <a:rPr lang="en-GB" dirty="0" err="1"/>
              <a:t>DateTimeRangeTests</a:t>
            </a:r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0743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Show example of “because …” and failing test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4276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Show Tests project, </a:t>
            </a:r>
            <a:r>
              <a:rPr lang="en-GB" dirty="0" err="1"/>
              <a:t>DiscountCalculatorTests</a:t>
            </a:r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49553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Show Naming project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49163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Discoverability</a:t>
            </a:r>
          </a:p>
          <a:p>
            <a:r>
              <a:rPr lang="en-GB" dirty="0"/>
              <a:t>Follow folder structure of assembly under test</a:t>
            </a:r>
          </a:p>
          <a:p>
            <a:r>
              <a:rPr lang="en-GB" dirty="0"/>
              <a:t>Harder for integration tests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3558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CODE (Tests project, Reuse folder)</a:t>
            </a:r>
          </a:p>
          <a:p>
            <a:endParaRPr lang="en-GB" dirty="0"/>
          </a:p>
          <a:p>
            <a:r>
              <a:rPr lang="en-GB" dirty="0"/>
              <a:t>Inheritance:</a:t>
            </a:r>
          </a:p>
          <a:p>
            <a:pPr marL="171450" indent="-171450">
              <a:buFontTx/>
              <a:buChar char="-"/>
            </a:pPr>
            <a:r>
              <a:rPr lang="en-GB" dirty="0"/>
              <a:t>Too many paths</a:t>
            </a:r>
          </a:p>
          <a:p>
            <a:pPr marL="171450" indent="-171450">
              <a:buFontTx/>
              <a:buChar char="-"/>
            </a:pPr>
            <a:r>
              <a:rPr lang="en-GB" dirty="0"/>
              <a:t>Too many places to start looking</a:t>
            </a:r>
          </a:p>
          <a:p>
            <a:pPr marL="171450" indent="-171450">
              <a:buFontTx/>
              <a:buChar char="-"/>
            </a:pPr>
            <a:r>
              <a:rPr lang="en-GB" dirty="0"/>
              <a:t>Hard to build descriptive names</a:t>
            </a:r>
          </a:p>
          <a:p>
            <a:pPr marL="0" indent="0">
              <a:buFontTx/>
              <a:buNone/>
            </a:pPr>
            <a:r>
              <a:rPr lang="en-GB" dirty="0"/>
              <a:t>Builders:</a:t>
            </a:r>
          </a:p>
          <a:p>
            <a:pPr marL="171450" indent="-171450">
              <a:buFontTx/>
              <a:buChar char="-"/>
            </a:pPr>
            <a:r>
              <a:rPr lang="en-GB" dirty="0"/>
              <a:t>Possibly hides details</a:t>
            </a:r>
          </a:p>
          <a:p>
            <a:pPr marL="0" indent="0">
              <a:buFontTx/>
              <a:buNone/>
            </a:pPr>
            <a:r>
              <a:rPr lang="en-GB" dirty="0"/>
              <a:t>Ideally: everything in one test (why xUnit.net doesn’t have </a:t>
            </a:r>
            <a:r>
              <a:rPr lang="en-GB" dirty="0" err="1"/>
              <a:t>SetUp</a:t>
            </a:r>
            <a:r>
              <a:rPr lang="en-GB" dirty="0"/>
              <a:t> and </a:t>
            </a:r>
            <a:r>
              <a:rPr lang="en-GB" dirty="0" err="1"/>
              <a:t>TearDown</a:t>
            </a:r>
            <a:r>
              <a:rPr lang="en-GB" dirty="0"/>
              <a:t>, though you can use </a:t>
            </a:r>
            <a:r>
              <a:rPr lang="en-GB" dirty="0" err="1"/>
              <a:t>ctor</a:t>
            </a:r>
            <a:r>
              <a:rPr lang="en-GB" dirty="0"/>
              <a:t> and Dispose)</a:t>
            </a:r>
          </a:p>
          <a:p>
            <a:pPr marL="0" indent="0">
              <a:buFontTx/>
              <a:buNone/>
            </a:pPr>
            <a:r>
              <a:rPr lang="en-GB" dirty="0"/>
              <a:t>=&gt; Keep your tests and classes small!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46898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Readable also means small</a:t>
            </a:r>
          </a:p>
          <a:p>
            <a:r>
              <a:rPr lang="en-GB" dirty="0"/>
              <a:t>If you’re writing large tests, your class under test is probably doing too much (SRP!)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155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Red first?</a:t>
            </a:r>
          </a:p>
          <a:p>
            <a:pPr marL="171450" indent="-171450">
              <a:buFontTx/>
              <a:buChar char="-"/>
            </a:pPr>
            <a:r>
              <a:rPr lang="en-US" dirty="0"/>
              <a:t>Forces you to think about design</a:t>
            </a:r>
          </a:p>
          <a:p>
            <a:pPr marL="171450" indent="-171450">
              <a:buFontTx/>
              <a:buChar char="-"/>
            </a:pPr>
            <a:r>
              <a:rPr lang="en-US" dirty="0"/>
              <a:t>You will only write what you need</a:t>
            </a:r>
          </a:p>
          <a:p>
            <a:pPr marL="171450" indent="-171450">
              <a:buFontTx/>
              <a:buChar char="-"/>
            </a:pPr>
            <a:r>
              <a:rPr lang="en-US" dirty="0"/>
              <a:t>If test is green immediately, the test is wrong (see </a:t>
            </a:r>
            <a:r>
              <a:rPr lang="en-US" dirty="0" err="1"/>
              <a:t>javascript</a:t>
            </a:r>
            <a:r>
              <a:rPr lang="en-US" dirty="0"/>
              <a:t> example on https://petermorlion.com/why-your-test-should-fail-first/)</a:t>
            </a:r>
          </a:p>
          <a:p>
            <a:pPr marL="171450" indent="-171450">
              <a:buFontTx/>
              <a:buChar char="-"/>
            </a:pPr>
            <a:r>
              <a:rPr lang="en-US" dirty="0"/>
              <a:t>Writing tests afterwards will be harder</a:t>
            </a:r>
          </a:p>
          <a:p>
            <a:r>
              <a:rPr lang="en-US" dirty="0"/>
              <a:t>Green with only code that is necessary!</a:t>
            </a:r>
          </a:p>
          <a:p>
            <a:r>
              <a:rPr lang="en-US" dirty="0"/>
              <a:t>Don’t forget to refactor!</a:t>
            </a:r>
          </a:p>
          <a:p>
            <a:endParaRPr lang="en-US" dirty="0"/>
          </a:p>
          <a:p>
            <a:r>
              <a:rPr lang="en-US" dirty="0"/>
              <a:t>I realize this isn’t always an option in legacy projects, but that’s a different topic entirely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92803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Show Specs project, write an extra test</a:t>
            </a:r>
          </a:p>
          <a:p>
            <a:r>
              <a:rPr lang="en-GB" dirty="0"/>
              <a:t>Show example of tables: https://github.com/techtalk/SpecFlow/wiki/SpecFlow-Assist-Helpers#createinstance</a:t>
            </a:r>
          </a:p>
          <a:p>
            <a:r>
              <a:rPr lang="en-GB" dirty="0"/>
              <a:t>Talk about tables in steel furnace application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08621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ie</a:t>
            </a:r>
            <a:r>
              <a:rPr lang="en-US" dirty="0"/>
              <a:t>: don’t say “when </a:t>
            </a:r>
            <a:r>
              <a:rPr lang="en-US" dirty="0" err="1"/>
              <a:t>button_login</a:t>
            </a:r>
            <a:r>
              <a:rPr lang="en-US" dirty="0"/>
              <a:t> is clicked”, but “when user X logs in”</a:t>
            </a:r>
          </a:p>
          <a:p>
            <a:r>
              <a:rPr lang="en-US" dirty="0"/>
              <a:t>In my experience: little added value</a:t>
            </a:r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234161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Show PropertyBasedTesting.sln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19048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Won’t catch all bugs: only those you can imagine. Again catching bugs isn’t the biggest advantage</a:t>
            </a:r>
          </a:p>
          <a:p>
            <a:r>
              <a:rPr lang="en-GB" dirty="0"/>
              <a:t>Maintained: just like production code</a:t>
            </a:r>
          </a:p>
          <a:p>
            <a:r>
              <a:rPr lang="en-GB" dirty="0"/>
              <a:t>Externalities: databases, external services, the network,…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667300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TDD is not goal in itself (like UML)</a:t>
            </a:r>
          </a:p>
          <a:p>
            <a:r>
              <a:rPr lang="en-US" dirty="0"/>
              <a:t>Perfect test suite: good tests &gt; bad tests, but bad tests is much better than no tests</a:t>
            </a:r>
          </a:p>
          <a:p>
            <a:r>
              <a:rPr lang="en-US" dirty="0"/>
              <a:t>Consistency inside a project is more important than lengthy discussions on what the best naming/structure/… is</a:t>
            </a:r>
          </a:p>
          <a:p>
            <a:r>
              <a:rPr lang="en-US" dirty="0"/>
              <a:t>External quality: does the software do what the user wants it to do?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89731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Test coverage: don’t waste time testing properties. 100% coverage may be interesting for military, medical,…</a:t>
            </a:r>
          </a:p>
          <a:p>
            <a:r>
              <a:rPr lang="en-GB" dirty="0"/>
              <a:t>Inheritance for code reuse: never!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1443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Rhino Mocks anyone?</a:t>
            </a:r>
          </a:p>
          <a:p>
            <a:r>
              <a:rPr lang="en-GB" dirty="0"/>
              <a:t>Add service for sending email when calculating discount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3951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Without, you get transitive dependencies: a chain of dependencies no longer under your control</a:t>
            </a:r>
          </a:p>
          <a:p>
            <a:endParaRPr lang="en-GB" dirty="0"/>
          </a:p>
          <a:p>
            <a:r>
              <a:rPr lang="en-GB" dirty="0"/>
              <a:t>Show App Code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79798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+ simple</a:t>
            </a:r>
          </a:p>
          <a:p>
            <a:r>
              <a:rPr lang="en-GB" dirty="0"/>
              <a:t>+ drives loosely coupled design</a:t>
            </a:r>
          </a:p>
          <a:p>
            <a:r>
              <a:rPr lang="en-GB" dirty="0"/>
              <a:t>- Can lead to Tautological TDD (unnecessary repetition): your tests knows too much about the internal workings of the unit. More work when implementation changes. Hard to refactor because tests need to be refactored too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1979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Classicist seems to be on the rise, but in the end: not really that important.</a:t>
            </a:r>
          </a:p>
          <a:p>
            <a:r>
              <a:rPr lang="en-GB" dirty="0"/>
              <a:t>+ refactoring is more easy</a:t>
            </a:r>
          </a:p>
          <a:p>
            <a:pPr marL="0" indent="0">
              <a:buFontTx/>
              <a:buNone/>
            </a:pPr>
            <a:r>
              <a:rPr lang="en-GB" dirty="0"/>
              <a:t>- Important to keep an eye on the design (</a:t>
            </a:r>
            <a:r>
              <a:rPr lang="en-GB" dirty="0" err="1"/>
              <a:t>ie</a:t>
            </a:r>
            <a:r>
              <a:rPr lang="en-GB" dirty="0"/>
              <a:t> avoid large classes, DRY, SRP,…)</a:t>
            </a:r>
          </a:p>
          <a:p>
            <a:pPr marL="171450" indent="-171450">
              <a:buFontTx/>
              <a:buChar char="-"/>
            </a:pPr>
            <a:endParaRPr lang="en-GB" dirty="0"/>
          </a:p>
          <a:p>
            <a:pPr marL="0" indent="0">
              <a:buFontTx/>
              <a:buNone/>
            </a:pPr>
            <a:r>
              <a:rPr lang="en-GB" dirty="0"/>
              <a:t>Show code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67620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Really faster? Defects caught earlier are cheaper + bowling story</a:t>
            </a:r>
          </a:p>
          <a:p>
            <a:r>
              <a:rPr lang="en-US" dirty="0"/>
              <a:t>Internal vs external quality (our responsibility as developers!)</a:t>
            </a:r>
          </a:p>
          <a:p>
            <a:r>
              <a:rPr lang="en-US" dirty="0"/>
              <a:t>Safety net -&gt; Refactored core part of HMFUR twice (so 3 implementations)</a:t>
            </a:r>
          </a:p>
          <a:p>
            <a:r>
              <a:rPr lang="en-US" dirty="0"/>
              <a:t>Feedback -&gt; reproduce bug, work on new feature in isolation instead of having to start app every time</a:t>
            </a:r>
          </a:p>
          <a:p>
            <a:r>
              <a:rPr lang="en-US" dirty="0"/>
              <a:t>Hard to test? Often points to problem in design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74647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Your code will live on for long after you’ve gone</a:t>
            </a:r>
          </a:p>
          <a:p>
            <a:r>
              <a:rPr lang="en-GB" dirty="0"/>
              <a:t>Other developers will come and go</a:t>
            </a:r>
          </a:p>
          <a:p>
            <a:r>
              <a:rPr lang="en-GB" dirty="0"/>
              <a:t>Good design and safety net (pit of success) are important</a:t>
            </a:r>
          </a:p>
          <a:p>
            <a:r>
              <a:rPr lang="en-GB" dirty="0"/>
              <a:t>Also for yourself!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48252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probably more: (non)-regression tests, contract tests</a:t>
            </a:r>
          </a:p>
          <a:p>
            <a:r>
              <a:rPr lang="en-US" dirty="0"/>
              <a:t>I wouldn’t recommend venturing into UI tests if you don’t have enough experience with unit tests first. Even though it’s tempting in legacy projects.</a:t>
            </a:r>
          </a:p>
          <a:p>
            <a:endParaRPr lang="en-US" dirty="0"/>
          </a:p>
          <a:p>
            <a:r>
              <a:rPr lang="en-US" dirty="0"/>
              <a:t>TDD vs BDD: show code</a:t>
            </a:r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14134-2752-41CB-A97F-19A1F09C0F0A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7800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BDFA87-BC3C-4D36-B429-4B308B76AF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EA70A97-A9B0-4240-89B3-A6499207CD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1C5E016-3DB7-411B-8BF5-87D021553C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E93DFC-3B15-45D0-B2FC-A5E0BDE7EBE9}" type="datetimeFigureOut">
              <a:rPr lang="en-GB" smtClean="0"/>
              <a:t>20/02/2018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B66CF5D-31C7-4186-B76D-EE65EB822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134E0CC-F492-4B7A-91F2-1B444CBC5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C1A2D0-F03D-446D-B059-59AA9D9A67C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809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C0C972-E8E6-4F69-A5CE-3C601A69E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9EF7456A-690A-4E8E-A838-B153BF078A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E6BE01C-A2E2-44CD-A071-2D292F4D8D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E93DFC-3B15-45D0-B2FC-A5E0BDE7EBE9}" type="datetimeFigureOut">
              <a:rPr lang="en-GB" smtClean="0"/>
              <a:t>20/02/2018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0045AE2-AF21-4200-B844-ACEE49271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0D415FA-51D1-414D-8398-82D7740DA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C1A2D0-F03D-446D-B059-59AA9D9A67C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338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F1131078-9E0C-4013-8130-465A059198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C01007C3-CBA8-4F2D-89C8-807AA4FE70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3167EC3-1DCF-4EBC-8E15-B709D0ED9C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E93DFC-3B15-45D0-B2FC-A5E0BDE7EBE9}" type="datetimeFigureOut">
              <a:rPr lang="en-GB" smtClean="0"/>
              <a:t>20/02/2018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D349714-A1FB-4A5E-A025-5ECC69085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9275565-A586-4824-972B-0FA19F2B7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C1A2D0-F03D-446D-B059-59AA9D9A67C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2239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712B61-034F-427B-981F-7F6F9F693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6AFDC84-FD5E-43D3-BFB7-202A0BBEA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5C32DB8-5BE9-47B8-83D4-438558619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6946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9C89D1-D5F1-4A33-B6D9-4235CB618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3008717-A021-40FC-9AC7-9988D2A29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4699F9B-E373-4A66-9D93-57CEFC2193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E93DFC-3B15-45D0-B2FC-A5E0BDE7EBE9}" type="datetimeFigureOut">
              <a:rPr lang="en-GB" smtClean="0"/>
              <a:t>20/02/2018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0F6BB58-A3D4-475E-BB90-805FDDA46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92BABEB-BDC9-4DF1-A0F0-789AD0EF3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C1A2D0-F03D-446D-B059-59AA9D9A67C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4695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B8BC57-800E-4312-B92D-0C179AD72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8B96318-36C9-480C-B125-4B5A0DB4CB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7761AF40-E83C-41A9-AD49-C106B742DA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9E44485-9C13-4019-A1FE-F172E8BD28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E93DFC-3B15-45D0-B2FC-A5E0BDE7EBE9}" type="datetimeFigureOut">
              <a:rPr lang="en-GB" smtClean="0"/>
              <a:t>20/02/2018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2BCA7E7-26AD-4EBB-ABB6-F37F1EBD2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BC53F59E-B1D6-4E89-A92F-FB36F8A8B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C1A2D0-F03D-446D-B059-59AA9D9A67C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3298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37F1B9-847B-4149-A396-CFE969602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945DFB-3D26-492C-B4DB-F501DDBE1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17C6910B-8B5C-42EC-959F-4C1F1677B3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AAA6710-9AAC-48F3-9BEC-737B104949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0C73951-0A12-4210-A418-BF0ADDC7E9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E2C88F5F-E79D-4B37-B923-CF3B6C51CA9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E93DFC-3B15-45D0-B2FC-A5E0BDE7EBE9}" type="datetimeFigureOut">
              <a:rPr lang="en-GB" smtClean="0"/>
              <a:t>20/02/2018</a:t>
            </a:fld>
            <a:endParaRPr lang="en-GB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D7B05EED-A981-413C-9225-8D3F474B4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5C67DD35-C99C-490A-9B0B-76E4DD04C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C1A2D0-F03D-446D-B059-59AA9D9A67C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4260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BCA8EC-DF78-4464-829A-DC36B1A94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C0190CA4-2778-44E9-971A-4CAC3E1AEC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E93DFC-3B15-45D0-B2FC-A5E0BDE7EBE9}" type="datetimeFigureOut">
              <a:rPr lang="en-GB" smtClean="0"/>
              <a:t>20/02/2018</a:t>
            </a:fld>
            <a:endParaRPr lang="en-GB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832505FC-77B8-40DD-A8C9-7E8FE6E1E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CBBD3E3-C8F9-4112-AD8C-21B789BBB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C1A2D0-F03D-446D-B059-59AA9D9A67C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1111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02603B2-429B-4E2C-90A6-225F80D706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E93DFC-3B15-45D0-B2FC-A5E0BDE7EBE9}" type="datetimeFigureOut">
              <a:rPr lang="en-GB" smtClean="0"/>
              <a:t>20/02/2018</a:t>
            </a:fld>
            <a:endParaRPr lang="en-GB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15DFB70-6B86-4199-B2B2-CEC12B2FD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DA0F5A78-4AEA-4443-862F-E5627E47D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C1A2D0-F03D-446D-B059-59AA9D9A67C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6921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5AE73E-C60C-4AED-AE66-A6C6B5B8A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87AA3C2-BA55-4C8D-94B1-910C82B4A4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0ACCD80-69DF-4876-B18D-B34CE88B33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A03AE4A-FFFF-4C45-AF7D-0751FE1FE1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E93DFC-3B15-45D0-B2FC-A5E0BDE7EBE9}" type="datetimeFigureOut">
              <a:rPr lang="en-GB" smtClean="0"/>
              <a:t>20/02/2018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495A5A7C-B3B1-46A8-9CBA-9CE820262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E2CF380-63C3-42A4-8C01-69FEA5EAD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C1A2D0-F03D-446D-B059-59AA9D9A67C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5594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B04EF3-3FE3-4C73-9A67-E1406A9D4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B327D75A-38CB-4A16-A71D-381DCAE6F0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9435347-E366-4EB1-BD94-B47C22B66D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C239458-4719-4779-9176-CF78DB4D1D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E93DFC-3B15-45D0-B2FC-A5E0BDE7EBE9}" type="datetimeFigureOut">
              <a:rPr lang="en-GB" smtClean="0"/>
              <a:t>20/02/2018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7BE5218-3D55-4D73-A2D3-56547E221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2FAD8FE-B666-46B0-9759-7E32E022F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C1A2D0-F03D-446D-B059-59AA9D9A67C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2783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kstvak 7">
            <a:extLst>
              <a:ext uri="{FF2B5EF4-FFF2-40B4-BE49-F238E27FC236}">
                <a16:creationId xmlns:a16="http://schemas.microsoft.com/office/drawing/2014/main" id="{3356257E-655B-416E-A04A-4DCA2FF438A0}"/>
              </a:ext>
            </a:extLst>
          </p:cNvPr>
          <p:cNvSpPr txBox="1"/>
          <p:nvPr userDrawn="1"/>
        </p:nvSpPr>
        <p:spPr>
          <a:xfrm>
            <a:off x="8610600" y="6352143"/>
            <a:ext cx="27432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@</a:t>
            </a:r>
            <a:r>
              <a:rPr lang="en-GB" sz="1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petermorlion</a:t>
            </a:r>
            <a:endParaRPr lang="en-GB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F0A79F78-0695-41C1-AE82-4C69023DC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3C52C98-6753-4E35-9A26-69BE5CE5E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9687821-A3D8-4D1C-9577-505760CE03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pic>
        <p:nvPicPr>
          <p:cNvPr id="7" name="Afbeelding 6" descr="Afbeelding met bijl, gereedschap&#10;&#10;Beschrijving is gegenereerd met zeer hoge betrouwbaarheid">
            <a:extLst>
              <a:ext uri="{FF2B5EF4-FFF2-40B4-BE49-F238E27FC236}">
                <a16:creationId xmlns:a16="http://schemas.microsoft.com/office/drawing/2014/main" id="{D573F901-74C3-45C0-8409-F58B35FDB344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2189" y="6436085"/>
            <a:ext cx="250011" cy="205654"/>
          </a:xfrm>
          <a:prstGeom prst="rect">
            <a:avLst/>
          </a:prstGeom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2A817B6F-4D68-4197-BB9A-AA9FE05864CB}"/>
              </a:ext>
            </a:extLst>
          </p:cNvPr>
          <p:cNvSpPr txBox="1"/>
          <p:nvPr userDrawn="1"/>
        </p:nvSpPr>
        <p:spPr>
          <a:xfrm>
            <a:off x="838200" y="6352143"/>
            <a:ext cx="29386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www.petermorlion.com</a:t>
            </a:r>
          </a:p>
        </p:txBody>
      </p:sp>
    </p:spTree>
    <p:extLst>
      <p:ext uri="{BB962C8B-B14F-4D97-AF65-F5344CB8AC3E}">
        <p14:creationId xmlns:p14="http://schemas.microsoft.com/office/powerpoint/2010/main" val="680491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etermorlion/TddCourse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 descr="Afbeelding met sneeuw&#10;&#10;Beschrijving is gegenereerd met hoge betrouwbaarheid">
            <a:extLst>
              <a:ext uri="{FF2B5EF4-FFF2-40B4-BE49-F238E27FC236}">
                <a16:creationId xmlns:a16="http://schemas.microsoft.com/office/drawing/2014/main" id="{70EB1488-6FA4-4903-AE82-4D8AC010F1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49A4671-48D2-4CF3-A0E8-0B4A547894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TDD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B482967-8BB3-45FE-B7AB-634BF8A360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en-GB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74963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Afbeelding 6" descr="Afbeelding met grond, buiten, boom&#10;&#10;Beschrijving is gegenereerd met zeer hoge betrouwbaarheid">
            <a:extLst>
              <a:ext uri="{FF2B5EF4-FFF2-40B4-BE49-F238E27FC236}">
                <a16:creationId xmlns:a16="http://schemas.microsoft.com/office/drawing/2014/main" id="{58AA41E8-0C18-4C06-870B-A0E48D415ED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67" r="22285" b="-1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6DC94E4-DB6D-4EB5-B0A7-ABF3E15DC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 dirty="0"/>
              <a:t>Why do we do TDD?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4B917C9-D99B-42DF-9A00-9ACB426AD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sz="1800" dirty="0"/>
              <a:t>Failing early is cheaper than later</a:t>
            </a:r>
          </a:p>
          <a:p>
            <a:r>
              <a:rPr lang="en-US" sz="1800" dirty="0"/>
              <a:t>Internal quality leads to higher productivity</a:t>
            </a:r>
          </a:p>
          <a:p>
            <a:r>
              <a:rPr lang="en-US" sz="1800" dirty="0"/>
              <a:t>Leads to better design</a:t>
            </a:r>
          </a:p>
          <a:p>
            <a:r>
              <a:rPr lang="en-US" sz="1800" dirty="0"/>
              <a:t>Safety net for refactoring &amp; new features</a:t>
            </a:r>
          </a:p>
          <a:p>
            <a:r>
              <a:rPr lang="en-US" sz="1800" dirty="0"/>
              <a:t>Faster feedback</a:t>
            </a:r>
          </a:p>
          <a:p>
            <a:pPr>
              <a:buFont typeface="Wingdings" panose="05000000000000000000" pitchFamily="2" charset="2"/>
              <a:buChar char="è"/>
            </a:pP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2586380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E4267359-1F0D-47BA-9916-1948E6BE93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0" b="143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3023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4" descr="Afbeelding met groen, dier&#10;&#10;Beschrijving is gegenereerd met hoge betrouwbaarheid">
            <a:extLst>
              <a:ext uri="{FF2B5EF4-FFF2-40B4-BE49-F238E27FC236}">
                <a16:creationId xmlns:a16="http://schemas.microsoft.com/office/drawing/2014/main" id="{C4B01616-928B-4B9E-A14F-41A44E7FBA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01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fbeelding 4" descr="Afbeelding met voedsel, tafel, bord, zitten&#10;&#10;Beschrijving is gegenereerd met zeer hoge betrouwbaarheid">
            <a:extLst>
              <a:ext uri="{FF2B5EF4-FFF2-40B4-BE49-F238E27FC236}">
                <a16:creationId xmlns:a16="http://schemas.microsoft.com/office/drawing/2014/main" id="{8992FEFC-BF61-46C3-83E4-9E698A370D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40" r="14312" b="-1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E53FB4D-0C5A-4751-B31B-80DD28691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GB" dirty="0" err="1"/>
              <a:t>Flavors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48731A8-8B47-4D00-B27B-FAA159892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GB" sz="1800" dirty="0"/>
              <a:t>TDD, the original</a:t>
            </a:r>
          </a:p>
          <a:p>
            <a:r>
              <a:rPr lang="en-GB" sz="1800" dirty="0"/>
              <a:t>BDD</a:t>
            </a:r>
          </a:p>
          <a:p>
            <a:endParaRPr lang="en-GB" sz="1800" dirty="0"/>
          </a:p>
          <a:p>
            <a:r>
              <a:rPr lang="en-GB" sz="1800" dirty="0"/>
              <a:t>Unit tests</a:t>
            </a:r>
          </a:p>
          <a:p>
            <a:r>
              <a:rPr lang="en-GB" sz="1800" dirty="0"/>
              <a:t>Integration tests</a:t>
            </a:r>
          </a:p>
          <a:p>
            <a:r>
              <a:rPr lang="en-US" sz="1800" dirty="0"/>
              <a:t>E</a:t>
            </a:r>
            <a:r>
              <a:rPr lang="en-GB" sz="1800" dirty="0" err="1"/>
              <a:t>nd</a:t>
            </a:r>
            <a:r>
              <a:rPr lang="en-GB" sz="1800" dirty="0"/>
              <a:t> to end tests</a:t>
            </a:r>
          </a:p>
          <a:p>
            <a:r>
              <a:rPr lang="en-US" sz="1800" dirty="0"/>
              <a:t>U</a:t>
            </a:r>
            <a:r>
              <a:rPr lang="en-GB" sz="1800" dirty="0"/>
              <a:t>I tests</a:t>
            </a:r>
          </a:p>
          <a:p>
            <a:endParaRPr lang="en-US" sz="1800" dirty="0"/>
          </a:p>
          <a:p>
            <a:r>
              <a:rPr lang="en-US" sz="1800" dirty="0"/>
              <a:t>Property-based tests</a:t>
            </a:r>
            <a:endParaRPr lang="en-GB" sz="1800" dirty="0"/>
          </a:p>
          <a:p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3666831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47A562-C913-4B3D-8118-0015368B0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Test pyramid</a:t>
            </a:r>
            <a:endParaRPr lang="en-GB" dirty="0"/>
          </a:p>
        </p:txBody>
      </p:sp>
      <p:pic>
        <p:nvPicPr>
          <p:cNvPr id="1026" name="Picture 2" descr="Image result for test pyramid">
            <a:extLst>
              <a:ext uri="{FF2B5EF4-FFF2-40B4-BE49-F238E27FC236}">
                <a16:creationId xmlns:a16="http://schemas.microsoft.com/office/drawing/2014/main" id="{EED8B32E-8C0A-40BB-BB97-32125181646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380" y="1690688"/>
            <a:ext cx="5207240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0996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558F58E-93BA-44A3-BCDA-585AFF2E4F3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Tijdelijke aanduiding voor inhoud 4" descr="Afbeelding met buiten, grond, water, dier&#10;&#10;Beschrijving is gegenereerd met zeer hoge betrouwbaarheid">
            <a:extLst>
              <a:ext uri="{FF2B5EF4-FFF2-40B4-BE49-F238E27FC236}">
                <a16:creationId xmlns:a16="http://schemas.microsoft.com/office/drawing/2014/main" id="{6639AE26-F1EC-4E87-8B71-603EA2F924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91" r="-2" b="9601"/>
          <a:stretch/>
        </p:blipFill>
        <p:spPr>
          <a:xfrm>
            <a:off x="5913123" y="10"/>
            <a:ext cx="6278877" cy="6857990"/>
          </a:xfrm>
          <a:custGeom>
            <a:avLst/>
            <a:gdLst>
              <a:gd name="connsiteX0" fmla="*/ 45571 w 6278877"/>
              <a:gd name="connsiteY0" fmla="*/ 0 h 6858000"/>
              <a:gd name="connsiteX1" fmla="*/ 6278877 w 6278877"/>
              <a:gd name="connsiteY1" fmla="*/ 0 h 6858000"/>
              <a:gd name="connsiteX2" fmla="*/ 6278877 w 6278877"/>
              <a:gd name="connsiteY2" fmla="*/ 6858000 h 6858000"/>
              <a:gd name="connsiteX3" fmla="*/ 3292307 w 6278877"/>
              <a:gd name="connsiteY3" fmla="*/ 6858000 h 6858000"/>
              <a:gd name="connsiteX4" fmla="*/ 3181525 w 6278877"/>
              <a:gd name="connsiteY4" fmla="*/ 6786980 h 6858000"/>
              <a:gd name="connsiteX5" fmla="*/ 0 w 6278877"/>
              <a:gd name="connsiteY5" fmla="*/ 803252 h 6858000"/>
              <a:gd name="connsiteX6" fmla="*/ 37255 w 6278877"/>
              <a:gd name="connsiteY6" fmla="*/ 65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7" h="6858000">
                <a:moveTo>
                  <a:pt x="45571" y="0"/>
                </a:moveTo>
                <a:lnTo>
                  <a:pt x="6278877" y="0"/>
                </a:lnTo>
                <a:lnTo>
                  <a:pt x="6278877" y="6858000"/>
                </a:lnTo>
                <a:lnTo>
                  <a:pt x="3292307" y="6858000"/>
                </a:lnTo>
                <a:lnTo>
                  <a:pt x="3181525" y="6786980"/>
                </a:lnTo>
                <a:cubicBezTo>
                  <a:pt x="1262020" y="5490189"/>
                  <a:pt x="0" y="3294101"/>
                  <a:pt x="0" y="803252"/>
                </a:cubicBezTo>
                <a:cubicBezTo>
                  <a:pt x="0" y="554167"/>
                  <a:pt x="12619" y="308030"/>
                  <a:pt x="37255" y="65445"/>
                </a:cubicBezTo>
                <a:close/>
              </a:path>
            </a:pathLst>
          </a:cu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CD0BBC1-A7D4-445D-98AC-95A6A45D8EB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8EBA4CD4-62AD-4CEE-A043-ACFB326CC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2631125"/>
            <a:ext cx="4983480" cy="23974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600"/>
              <a:t>Difference unit test &amp; integration test?</a:t>
            </a:r>
          </a:p>
        </p:txBody>
      </p:sp>
    </p:spTree>
    <p:extLst>
      <p:ext uri="{BB962C8B-B14F-4D97-AF65-F5344CB8AC3E}">
        <p14:creationId xmlns:p14="http://schemas.microsoft.com/office/powerpoint/2010/main" val="8194633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Afbeelding 6" descr="Afbeelding met steigers, gebouw, fabriek, hek&#10;&#10;Beschrijving is gegenereerd met zeer hoge betrouwbaarheid">
            <a:extLst>
              <a:ext uri="{FF2B5EF4-FFF2-40B4-BE49-F238E27FC236}">
                <a16:creationId xmlns:a16="http://schemas.microsoft.com/office/drawing/2014/main" id="{D500B2C4-C4DA-453D-93C5-9DA7802934C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55" r="20037" b="-1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9353934-1441-40FE-B2F8-DC6951D70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GB" dirty="0"/>
              <a:t>Frameworks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04D0075-1D50-434A-AF78-4532F5552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GB" sz="1500" dirty="0" err="1"/>
              <a:t>Nunit</a:t>
            </a:r>
            <a:endParaRPr lang="en-GB" sz="1500" dirty="0"/>
          </a:p>
          <a:p>
            <a:r>
              <a:rPr lang="en-GB" sz="1500" dirty="0" err="1"/>
              <a:t>MSTest</a:t>
            </a:r>
            <a:endParaRPr lang="en-GB" sz="1500" dirty="0"/>
          </a:p>
          <a:p>
            <a:r>
              <a:rPr lang="en-GB" sz="1500" dirty="0"/>
              <a:t>xUnit.net</a:t>
            </a:r>
          </a:p>
          <a:p>
            <a:endParaRPr lang="en-GB" sz="1500" dirty="0"/>
          </a:p>
          <a:p>
            <a:r>
              <a:rPr lang="en-GB" sz="1500" dirty="0" err="1"/>
              <a:t>SpecFlow</a:t>
            </a:r>
            <a:endParaRPr lang="en-GB" sz="1500" dirty="0"/>
          </a:p>
          <a:p>
            <a:r>
              <a:rPr lang="en-US" sz="1500" dirty="0"/>
              <a:t>F</a:t>
            </a:r>
            <a:r>
              <a:rPr lang="en-GB" sz="1500" dirty="0" err="1"/>
              <a:t>itSharp</a:t>
            </a:r>
            <a:endParaRPr lang="en-GB" sz="1500" dirty="0"/>
          </a:p>
          <a:p>
            <a:endParaRPr lang="en-US" sz="1500" dirty="0"/>
          </a:p>
          <a:p>
            <a:r>
              <a:rPr lang="en-US" sz="1500" dirty="0"/>
              <a:t>F</a:t>
            </a:r>
            <a:r>
              <a:rPr lang="en-GB" sz="1500" dirty="0" err="1"/>
              <a:t>sCheck</a:t>
            </a:r>
            <a:endParaRPr lang="en-GB" sz="1500" dirty="0"/>
          </a:p>
          <a:p>
            <a:endParaRPr lang="en-US" sz="1500" dirty="0"/>
          </a:p>
          <a:p>
            <a:r>
              <a:rPr lang="en-US" sz="1500" dirty="0"/>
              <a:t>Selenium</a:t>
            </a:r>
            <a:endParaRPr lang="en-GB" sz="1500" dirty="0"/>
          </a:p>
        </p:txBody>
      </p:sp>
    </p:spTree>
    <p:extLst>
      <p:ext uri="{BB962C8B-B14F-4D97-AF65-F5344CB8AC3E}">
        <p14:creationId xmlns:p14="http://schemas.microsoft.com/office/powerpoint/2010/main" val="1897525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fbeelding 4" descr="Afbeelding met persoon, buiten&#10;&#10;Beschrijving is gegenereerd met zeer hoge betrouwbaarheid">
            <a:extLst>
              <a:ext uri="{FF2B5EF4-FFF2-40B4-BE49-F238E27FC236}">
                <a16:creationId xmlns:a16="http://schemas.microsoft.com/office/drawing/2014/main" id="{AC3C4527-4124-4E49-AAA2-B680E20E26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36" r="26616" b="-1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FD6ED05-07A7-4D30-B471-742645FD4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GB" dirty="0" err="1"/>
              <a:t>xUnit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C51C4CC-6C70-434F-8B21-671973AB5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GB" sz="1800"/>
              <a:t>Fact</a:t>
            </a:r>
          </a:p>
          <a:p>
            <a:r>
              <a:rPr lang="en-GB" sz="1800"/>
              <a:t>Theory</a:t>
            </a:r>
          </a:p>
        </p:txBody>
      </p:sp>
    </p:spTree>
    <p:extLst>
      <p:ext uri="{BB962C8B-B14F-4D97-AF65-F5344CB8AC3E}">
        <p14:creationId xmlns:p14="http://schemas.microsoft.com/office/powerpoint/2010/main" val="29661917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DF067E-668A-4639-8E9E-BFE1C0EBF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Better assertions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CAEB3AD-21FF-4F04-BDB3-EA1047ED9A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FluentAssertions</a:t>
            </a:r>
            <a:endParaRPr lang="en-GB" dirty="0"/>
          </a:p>
          <a:p>
            <a:r>
              <a:rPr lang="en-GB" dirty="0"/>
              <a:t>Should</a:t>
            </a:r>
          </a:p>
          <a:p>
            <a:r>
              <a:rPr lang="en-GB" dirty="0" err="1"/>
              <a:t>Shouldly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96839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558F58E-93BA-44A3-BCDA-585AFF2E4F3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 descr="Afbeelding met muur, persoon, binnen, man&#10;&#10;Beschrijving is gegenereerd met zeer hoge betrouwbaarheid">
            <a:extLst>
              <a:ext uri="{FF2B5EF4-FFF2-40B4-BE49-F238E27FC236}">
                <a16:creationId xmlns:a16="http://schemas.microsoft.com/office/drawing/2014/main" id="{9B38E708-2232-4102-A5A8-6E38BF04E0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09" r="26176" b="-1"/>
          <a:stretch/>
        </p:blipFill>
        <p:spPr>
          <a:xfrm>
            <a:off x="5913123" y="10"/>
            <a:ext cx="6278877" cy="6857990"/>
          </a:xfrm>
          <a:custGeom>
            <a:avLst/>
            <a:gdLst>
              <a:gd name="connsiteX0" fmla="*/ 45571 w 6278877"/>
              <a:gd name="connsiteY0" fmla="*/ 0 h 6858000"/>
              <a:gd name="connsiteX1" fmla="*/ 6278877 w 6278877"/>
              <a:gd name="connsiteY1" fmla="*/ 0 h 6858000"/>
              <a:gd name="connsiteX2" fmla="*/ 6278877 w 6278877"/>
              <a:gd name="connsiteY2" fmla="*/ 6858000 h 6858000"/>
              <a:gd name="connsiteX3" fmla="*/ 3292307 w 6278877"/>
              <a:gd name="connsiteY3" fmla="*/ 6858000 h 6858000"/>
              <a:gd name="connsiteX4" fmla="*/ 3181525 w 6278877"/>
              <a:gd name="connsiteY4" fmla="*/ 6786980 h 6858000"/>
              <a:gd name="connsiteX5" fmla="*/ 0 w 6278877"/>
              <a:gd name="connsiteY5" fmla="*/ 803252 h 6858000"/>
              <a:gd name="connsiteX6" fmla="*/ 37255 w 6278877"/>
              <a:gd name="connsiteY6" fmla="*/ 65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7" h="6858000">
                <a:moveTo>
                  <a:pt x="45571" y="0"/>
                </a:moveTo>
                <a:lnTo>
                  <a:pt x="6278877" y="0"/>
                </a:lnTo>
                <a:lnTo>
                  <a:pt x="6278877" y="6858000"/>
                </a:lnTo>
                <a:lnTo>
                  <a:pt x="3292307" y="6858000"/>
                </a:lnTo>
                <a:lnTo>
                  <a:pt x="3181525" y="6786980"/>
                </a:lnTo>
                <a:cubicBezTo>
                  <a:pt x="1262020" y="5490189"/>
                  <a:pt x="0" y="3294101"/>
                  <a:pt x="0" y="803252"/>
                </a:cubicBezTo>
                <a:cubicBezTo>
                  <a:pt x="0" y="554167"/>
                  <a:pt x="12619" y="308030"/>
                  <a:pt x="37255" y="65445"/>
                </a:cubicBezTo>
                <a:close/>
              </a:path>
            </a:pathLst>
          </a:cu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CD0BBC1-A7D4-445D-98AC-95A6A45D8EB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el 3">
            <a:extLst>
              <a:ext uri="{FF2B5EF4-FFF2-40B4-BE49-F238E27FC236}">
                <a16:creationId xmlns:a16="http://schemas.microsoft.com/office/drawing/2014/main" id="{3BBE1010-DE17-4D20-A90C-10AD1A7C1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2631125"/>
            <a:ext cx="4983480" cy="23974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How do we do TDD?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A8D631F-5D89-47A7-9890-8BB1D34DE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320" y="487681"/>
            <a:ext cx="4983480" cy="1499975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9136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DED15C-95B4-4B17-9FD1-C0A685E63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Accompanying GitHub repository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D5BFEF4-6D6B-4CAB-AA3A-A4E8E47B0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https://github.com/petermorlion/TddCourse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6215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6AB314FF-B16D-43CE-97CA-C94FE89D8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Arrange-act-assert</a:t>
            </a:r>
          </a:p>
        </p:txBody>
      </p:sp>
      <p:sp>
        <p:nvSpPr>
          <p:cNvPr id="6" name="Tijdelijke aanduiding voor tekst 5">
            <a:extLst>
              <a:ext uri="{FF2B5EF4-FFF2-40B4-BE49-F238E27FC236}">
                <a16:creationId xmlns:a16="http://schemas.microsoft.com/office/drawing/2014/main" id="{65F2DC8E-974A-4D57-BD0E-6E4EEEAC21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10516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DC91C8-8121-463E-88C4-6485B1B31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Naming tests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0F045BD-7CD4-444A-9004-98EC200311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09971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Tijdelijke aanduiding voor inhoud 8">
            <a:extLst>
              <a:ext uri="{FF2B5EF4-FFF2-40B4-BE49-F238E27FC236}">
                <a16:creationId xmlns:a16="http://schemas.microsoft.com/office/drawing/2014/main" id="{1FA3B382-D0E2-4179-B7C9-B0AB04BEC60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253" r="1" b="10237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6" name="Titel 5">
            <a:extLst>
              <a:ext uri="{FF2B5EF4-FFF2-40B4-BE49-F238E27FC236}">
                <a16:creationId xmlns:a16="http://schemas.microsoft.com/office/drawing/2014/main" id="{07CBB88A-FF8E-47AC-8085-7723E4DC2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GB" dirty="0"/>
              <a:t>Folder structure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6104402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 result for recycle">
            <a:extLst>
              <a:ext uri="{FF2B5EF4-FFF2-40B4-BE49-F238E27FC236}">
                <a16:creationId xmlns:a16="http://schemas.microsoft.com/office/drawing/2014/main" id="{579342DF-6367-4BAC-AFF4-D006D3A5C50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675" y="1830488"/>
            <a:ext cx="10525125" cy="4341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091B2B5-F5D7-42C8-91A7-D9B1CC91B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Code reuse</a:t>
            </a:r>
          </a:p>
        </p:txBody>
      </p:sp>
    </p:spTree>
    <p:extLst>
      <p:ext uri="{BB962C8B-B14F-4D97-AF65-F5344CB8AC3E}">
        <p14:creationId xmlns:p14="http://schemas.microsoft.com/office/powerpoint/2010/main" val="8369273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fbeelding 4" descr="Afbeelding met buiten, gras, lucht, veld&#10;&#10;Beschrijving is gegenereerd met zeer hoge betrouwbaarheid">
            <a:extLst>
              <a:ext uri="{FF2B5EF4-FFF2-40B4-BE49-F238E27FC236}">
                <a16:creationId xmlns:a16="http://schemas.microsoft.com/office/drawing/2014/main" id="{9D6B06C2-A1E1-496C-8FBA-3E12734F81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52" r="26800" b="-1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A4BF07D-5B2F-4147-9C61-620581215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GB" dirty="0"/>
              <a:t>Keep your tests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89B3C73-CE97-4A0A-8866-4D69DFCA6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GB" sz="1800" dirty="0"/>
              <a:t>Deterministic</a:t>
            </a:r>
          </a:p>
          <a:p>
            <a:r>
              <a:rPr lang="en-GB" sz="1800" dirty="0"/>
              <a:t>Isolated</a:t>
            </a:r>
          </a:p>
          <a:p>
            <a:r>
              <a:rPr lang="en-GB" sz="1800" dirty="0"/>
              <a:t>Readable</a:t>
            </a:r>
          </a:p>
        </p:txBody>
      </p:sp>
    </p:spTree>
    <p:extLst>
      <p:ext uri="{BB962C8B-B14F-4D97-AF65-F5344CB8AC3E}">
        <p14:creationId xmlns:p14="http://schemas.microsoft.com/office/powerpoint/2010/main" val="4044971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Tijdelijke aanduiding voor inhoud 4">
            <a:extLst>
              <a:ext uri="{FF2B5EF4-FFF2-40B4-BE49-F238E27FC236}">
                <a16:creationId xmlns:a16="http://schemas.microsoft.com/office/drawing/2014/main" id="{42265242-F727-4801-B3DA-A8C38BD7DC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3" r="31189" b="-1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4E3FDD1-526A-42E0-B218-7A4D8FB49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GB" dirty="0" err="1"/>
              <a:t>SpecFlow</a:t>
            </a:r>
            <a:endParaRPr lang="en-GB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sz="1800" dirty="0"/>
              <a:t>Gherkin language</a:t>
            </a:r>
          </a:p>
        </p:txBody>
      </p:sp>
    </p:spTree>
    <p:extLst>
      <p:ext uri="{BB962C8B-B14F-4D97-AF65-F5344CB8AC3E}">
        <p14:creationId xmlns:p14="http://schemas.microsoft.com/office/powerpoint/2010/main" val="10015197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BD0897-B99C-4B54-9893-26DF22BAF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UI tests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74C9C2D-AB2A-4F4A-9FCF-44E851D3A5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Abstract away technical implementation</a:t>
            </a:r>
          </a:p>
          <a:p>
            <a:r>
              <a:rPr lang="en-US" dirty="0"/>
              <a:t>Be cautious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60096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318F8F-7449-4031-92F2-06F6BCAA2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Property-based tests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EC9BB47-B778-443C-8CD8-271B1D6E70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Other tests are example-based tests (we provide the exact input)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874809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AF70FA-F879-4618-BC4D-641047DEE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Disadvantages!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8953892-F56E-488B-B379-36E3BAF6EE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Won’t catch all bugs</a:t>
            </a:r>
          </a:p>
          <a:p>
            <a:r>
              <a:rPr lang="en-GB" dirty="0"/>
              <a:t>Tests need to be maintained too</a:t>
            </a:r>
          </a:p>
          <a:p>
            <a:r>
              <a:rPr lang="en-GB" dirty="0"/>
              <a:t>Externalities are hard to test</a:t>
            </a:r>
          </a:p>
        </p:txBody>
      </p:sp>
    </p:spTree>
    <p:extLst>
      <p:ext uri="{BB962C8B-B14F-4D97-AF65-F5344CB8AC3E}">
        <p14:creationId xmlns:p14="http://schemas.microsoft.com/office/powerpoint/2010/main" val="393333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19D7DC-8D1E-4390-B59B-C07E209A9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EBC64ED-E8C4-45B5-B605-DE3C273B31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Use different techniques (unit tests, integration tests, TDD, BDD,…)</a:t>
            </a:r>
          </a:p>
          <a:p>
            <a:r>
              <a:rPr lang="en-US" dirty="0"/>
              <a:t>Reproduce bugs</a:t>
            </a:r>
          </a:p>
          <a:p>
            <a:r>
              <a:rPr lang="en-US" dirty="0"/>
              <a:t>Don’t stress about perfect test suite if you don’t have any tests yet</a:t>
            </a:r>
            <a:endParaRPr lang="en-GB" dirty="0"/>
          </a:p>
          <a:p>
            <a:r>
              <a:rPr lang="en-GB" dirty="0"/>
              <a:t>Keep your tests readable and maintainable</a:t>
            </a:r>
          </a:p>
          <a:p>
            <a:r>
              <a:rPr lang="en-GB" dirty="0"/>
              <a:t>Keep your test styles consistent</a:t>
            </a:r>
          </a:p>
          <a:p>
            <a:r>
              <a:rPr lang="en-GB" dirty="0"/>
              <a:t>Write tests first</a:t>
            </a:r>
          </a:p>
          <a:p>
            <a:r>
              <a:rPr lang="en-GB" dirty="0"/>
              <a:t>Refactor</a:t>
            </a:r>
          </a:p>
          <a:p>
            <a:r>
              <a:rPr lang="en-GB" dirty="0"/>
              <a:t>Include tests in your CI build</a:t>
            </a:r>
          </a:p>
          <a:p>
            <a:r>
              <a:rPr lang="en-GB" dirty="0"/>
              <a:t>Also (often manually) test the bigger picture (external quality!)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620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8" name="Picture 6" descr="Image result for ampelmann">
            <a:extLst>
              <a:ext uri="{FF2B5EF4-FFF2-40B4-BE49-F238E27FC236}">
                <a16:creationId xmlns:a16="http://schemas.microsoft.com/office/drawing/2014/main" id="{AD5F640D-29B6-42C3-B861-8739FF459F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37" r="24982"/>
          <a:stretch/>
        </p:blipFill>
        <p:spPr bwMode="auto"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CA29B6D-EFF4-461B-9D2D-314733846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GB" dirty="0"/>
              <a:t>Technique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97F7F7B-5057-4FB3-8DC1-164FEFA5B7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GB" sz="1800"/>
              <a:t>Red</a:t>
            </a:r>
          </a:p>
          <a:p>
            <a:r>
              <a:rPr lang="en-GB" sz="1800"/>
              <a:t>Green</a:t>
            </a:r>
          </a:p>
          <a:p>
            <a:r>
              <a:rPr lang="en-GB" sz="1800"/>
              <a:t>Refactor!</a:t>
            </a:r>
          </a:p>
        </p:txBody>
      </p:sp>
    </p:spTree>
    <p:extLst>
      <p:ext uri="{BB962C8B-B14F-4D97-AF65-F5344CB8AC3E}">
        <p14:creationId xmlns:p14="http://schemas.microsoft.com/office/powerpoint/2010/main" val="22493457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B76A77-FC38-4B1F-88A4-4F1763DC8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Don’t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E843B8B-E9CD-4B1C-B630-E3B791F202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Try to achieve 100% test coverage, that’s just silly</a:t>
            </a:r>
          </a:p>
          <a:p>
            <a:r>
              <a:rPr lang="en-GB" dirty="0"/>
              <a:t>Use inheritance for code reuse</a:t>
            </a:r>
          </a:p>
          <a:p>
            <a:r>
              <a:rPr lang="en-GB" dirty="0"/>
              <a:t>Let your tests know too much of the internal implementation</a:t>
            </a:r>
          </a:p>
          <a:p>
            <a:r>
              <a:rPr lang="en-GB" dirty="0"/>
              <a:t>Test private/internal members</a:t>
            </a:r>
          </a:p>
          <a:p>
            <a:r>
              <a:rPr lang="en-GB" dirty="0"/>
              <a:t>Make tests inter-dependant</a:t>
            </a:r>
          </a:p>
        </p:txBody>
      </p:sp>
    </p:spTree>
    <p:extLst>
      <p:ext uri="{BB962C8B-B14F-4D97-AF65-F5344CB8AC3E}">
        <p14:creationId xmlns:p14="http://schemas.microsoft.com/office/powerpoint/2010/main" val="1795311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4A809D5-3600-46D4-A466-67F2349A54F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93776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fbeelding 4" descr="Afbeelding met gebouw, buiten, man, persoon&#10;&#10;Beschrijving is gegenereerd met zeer hoge betrouwbaarheid">
            <a:extLst>
              <a:ext uri="{FF2B5EF4-FFF2-40B4-BE49-F238E27FC236}">
                <a16:creationId xmlns:a16="http://schemas.microsoft.com/office/drawing/2014/main" id="{D00C254B-048D-4349-A3F7-B8FA949839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7" r="29232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CAC4244-DC60-4C9E-8F1C-131596DC0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 dirty="0"/>
              <a:t>Who is this guy?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623DC3C-7E78-48CD-ADD2-CEC40869C5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sz="1800" dirty="0"/>
              <a:t>Peter Morlion</a:t>
            </a:r>
          </a:p>
          <a:p>
            <a:r>
              <a:rPr lang="en-US" sz="1800" dirty="0"/>
              <a:t>petermorlion.com</a:t>
            </a:r>
          </a:p>
          <a:p>
            <a:r>
              <a:rPr lang="en-US" sz="1800" dirty="0"/>
              <a:t>@</a:t>
            </a:r>
            <a:r>
              <a:rPr lang="en-US" sz="1800" dirty="0" err="1"/>
              <a:t>petermorlion</a:t>
            </a:r>
            <a:endParaRPr lang="en-US" sz="1800" dirty="0"/>
          </a:p>
          <a:p>
            <a:r>
              <a:rPr lang="en-GB" sz="1800" dirty="0"/>
              <a:t>❤ legacy code</a:t>
            </a:r>
          </a:p>
          <a:p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4100372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661980-0594-445B-94D7-56F2BD82D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Mocking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9DC1B29-719F-4EB7-A87C-A0122619B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2050" name="Picture 2" descr="Image result for mocks">
            <a:extLst>
              <a:ext uri="{FF2B5EF4-FFF2-40B4-BE49-F238E27FC236}">
                <a16:creationId xmlns:a16="http://schemas.microsoft.com/office/drawing/2014/main" id="{CA3CD6F8-F9E9-4357-9DA3-11D9A9829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47849"/>
            <a:ext cx="10439400" cy="4332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3091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9C8972-24B4-445E-9F19-A15D621E9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Dependency Injection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EDA3B78-DDF1-469F-83AE-E516325D75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Without</a:t>
            </a:r>
          </a:p>
        </p:txBody>
      </p:sp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15E44625-51E1-45D1-AFFC-21E24D4EDFEE}"/>
              </a:ext>
            </a:extLst>
          </p:cNvPr>
          <p:cNvSpPr/>
          <p:nvPr/>
        </p:nvSpPr>
        <p:spPr>
          <a:xfrm>
            <a:off x="637307" y="3934691"/>
            <a:ext cx="2946401" cy="108065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611CB2B1-FE74-4E36-94E7-CDC8C460A86D}"/>
              </a:ext>
            </a:extLst>
          </p:cNvPr>
          <p:cNvSpPr/>
          <p:nvPr/>
        </p:nvSpPr>
        <p:spPr>
          <a:xfrm>
            <a:off x="8137236" y="3934690"/>
            <a:ext cx="2946400" cy="108065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F4F7E770-4CD9-4853-AAEF-387F8CF7E887}"/>
              </a:ext>
            </a:extLst>
          </p:cNvPr>
          <p:cNvSpPr/>
          <p:nvPr/>
        </p:nvSpPr>
        <p:spPr>
          <a:xfrm>
            <a:off x="1040998" y="4096327"/>
            <a:ext cx="2210599" cy="7121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DiscountCalculator</a:t>
            </a:r>
            <a:endParaRPr lang="en-GB" dirty="0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2E26E701-BF69-4442-B6CE-CEF86AB0C4DB}"/>
              </a:ext>
            </a:extLst>
          </p:cNvPr>
          <p:cNvSpPr/>
          <p:nvPr/>
        </p:nvSpPr>
        <p:spPr>
          <a:xfrm>
            <a:off x="8561044" y="4096327"/>
            <a:ext cx="1951892" cy="7121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EmailService</a:t>
            </a:r>
            <a:endParaRPr lang="en-GB" dirty="0"/>
          </a:p>
        </p:txBody>
      </p:sp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DD030B2F-D768-46A1-93DF-05014C620194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583708" y="4475018"/>
            <a:ext cx="455352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kstvak 9">
            <a:extLst>
              <a:ext uri="{FF2B5EF4-FFF2-40B4-BE49-F238E27FC236}">
                <a16:creationId xmlns:a16="http://schemas.microsoft.com/office/drawing/2014/main" id="{F9214A63-79FB-4AB9-A3CF-480F81FCC788}"/>
              </a:ext>
            </a:extLst>
          </p:cNvPr>
          <p:cNvSpPr txBox="1"/>
          <p:nvPr/>
        </p:nvSpPr>
        <p:spPr>
          <a:xfrm>
            <a:off x="4472111" y="3775686"/>
            <a:ext cx="294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Compile time &amp; runtime</a:t>
            </a:r>
          </a:p>
          <a:p>
            <a:r>
              <a:rPr lang="en-US" dirty="0"/>
              <a:t>(reference &amp; usage)</a:t>
            </a:r>
            <a:endParaRPr lang="en-GB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3182D01A-38C2-4887-A761-E2195672D4AB}"/>
              </a:ext>
            </a:extLst>
          </p:cNvPr>
          <p:cNvSpPr/>
          <p:nvPr/>
        </p:nvSpPr>
        <p:spPr>
          <a:xfrm>
            <a:off x="637307" y="2439733"/>
            <a:ext cx="2946401" cy="108065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Rechthoek 11">
            <a:extLst>
              <a:ext uri="{FF2B5EF4-FFF2-40B4-BE49-F238E27FC236}">
                <a16:creationId xmlns:a16="http://schemas.microsoft.com/office/drawing/2014/main" id="{341FD66D-D8F4-403C-AF76-25AFDF75F8B8}"/>
              </a:ext>
            </a:extLst>
          </p:cNvPr>
          <p:cNvSpPr/>
          <p:nvPr/>
        </p:nvSpPr>
        <p:spPr>
          <a:xfrm>
            <a:off x="1040998" y="2601369"/>
            <a:ext cx="2210599" cy="7121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</a:t>
            </a:r>
            <a:endParaRPr lang="en-GB" dirty="0"/>
          </a:p>
        </p:txBody>
      </p: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81A8C941-6560-4BA2-BFFA-AF2D75DFEB04}"/>
              </a:ext>
            </a:extLst>
          </p:cNvPr>
          <p:cNvCxnSpPr>
            <a:cxnSpLocks/>
            <a:stCxn id="11" idx="2"/>
            <a:endCxn id="4" idx="0"/>
          </p:cNvCxnSpPr>
          <p:nvPr/>
        </p:nvCxnSpPr>
        <p:spPr>
          <a:xfrm>
            <a:off x="2110508" y="3520387"/>
            <a:ext cx="0" cy="41430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0415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: afgeronde hoeken 12">
            <a:extLst>
              <a:ext uri="{FF2B5EF4-FFF2-40B4-BE49-F238E27FC236}">
                <a16:creationId xmlns:a16="http://schemas.microsoft.com/office/drawing/2014/main" id="{9F3FBA8B-3534-4BBA-8156-6D75FCA9AD66}"/>
              </a:ext>
            </a:extLst>
          </p:cNvPr>
          <p:cNvSpPr/>
          <p:nvPr/>
        </p:nvSpPr>
        <p:spPr>
          <a:xfrm>
            <a:off x="637307" y="3934691"/>
            <a:ext cx="2946401" cy="108065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Rechthoek: afgeronde hoeken 10">
            <a:extLst>
              <a:ext uri="{FF2B5EF4-FFF2-40B4-BE49-F238E27FC236}">
                <a16:creationId xmlns:a16="http://schemas.microsoft.com/office/drawing/2014/main" id="{DB3F6A2D-B117-4AB0-83F8-067750EAD6C8}"/>
              </a:ext>
            </a:extLst>
          </p:cNvPr>
          <p:cNvSpPr/>
          <p:nvPr/>
        </p:nvSpPr>
        <p:spPr>
          <a:xfrm>
            <a:off x="8137236" y="3177309"/>
            <a:ext cx="2946400" cy="259541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EC0F7B6-55AD-4120-B731-0AD197880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Injection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BB8C22D-5E01-440B-9CBA-537A6DC56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Traditional</a:t>
            </a:r>
            <a:endParaRPr lang="en-GB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A039530F-2AFE-4BE7-AD0E-65D356A052D6}"/>
              </a:ext>
            </a:extLst>
          </p:cNvPr>
          <p:cNvSpPr/>
          <p:nvPr/>
        </p:nvSpPr>
        <p:spPr>
          <a:xfrm>
            <a:off x="1040998" y="4096327"/>
            <a:ext cx="2210599" cy="7121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DiscountCalculator</a:t>
            </a:r>
            <a:endParaRPr lang="en-GB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30927B17-794D-4EBB-AF6D-3A6F920C8D46}"/>
              </a:ext>
            </a:extLst>
          </p:cNvPr>
          <p:cNvSpPr/>
          <p:nvPr/>
        </p:nvSpPr>
        <p:spPr>
          <a:xfrm>
            <a:off x="8598741" y="3631206"/>
            <a:ext cx="1951892" cy="7121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IEmailService</a:t>
            </a:r>
            <a:endParaRPr lang="en-GB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0C4CD131-1216-4F41-A66D-B30D4B2D4722}"/>
              </a:ext>
            </a:extLst>
          </p:cNvPr>
          <p:cNvSpPr/>
          <p:nvPr/>
        </p:nvSpPr>
        <p:spPr>
          <a:xfrm>
            <a:off x="8598741" y="4766940"/>
            <a:ext cx="1951892" cy="7121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EmailService</a:t>
            </a:r>
            <a:endParaRPr lang="en-GB" dirty="0"/>
          </a:p>
        </p:txBody>
      </p:sp>
      <p:cxnSp>
        <p:nvCxnSpPr>
          <p:cNvPr id="17" name="Rechte verbindingslijn met pijl 16">
            <a:extLst>
              <a:ext uri="{FF2B5EF4-FFF2-40B4-BE49-F238E27FC236}">
                <a16:creationId xmlns:a16="http://schemas.microsoft.com/office/drawing/2014/main" id="{6700872B-6E90-443B-8EC1-E8E4AFDA14FC}"/>
              </a:ext>
            </a:extLst>
          </p:cNvPr>
          <p:cNvCxnSpPr>
            <a:cxnSpLocks/>
            <a:stCxn id="13" idx="3"/>
            <a:endCxn id="11" idx="1"/>
          </p:cNvCxnSpPr>
          <p:nvPr/>
        </p:nvCxnSpPr>
        <p:spPr>
          <a:xfrm>
            <a:off x="3583708" y="4475018"/>
            <a:ext cx="455352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kstvak 17">
            <a:extLst>
              <a:ext uri="{FF2B5EF4-FFF2-40B4-BE49-F238E27FC236}">
                <a16:creationId xmlns:a16="http://schemas.microsoft.com/office/drawing/2014/main" id="{C1B6D20E-55C0-4FA5-B80F-90FC1F750E70}"/>
              </a:ext>
            </a:extLst>
          </p:cNvPr>
          <p:cNvSpPr txBox="1"/>
          <p:nvPr/>
        </p:nvSpPr>
        <p:spPr>
          <a:xfrm>
            <a:off x="4472111" y="3775686"/>
            <a:ext cx="294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Compile time &amp; runtime</a:t>
            </a:r>
          </a:p>
          <a:p>
            <a:r>
              <a:rPr lang="en-US" dirty="0"/>
              <a:t>(reference &amp; usage)</a:t>
            </a:r>
            <a:endParaRPr lang="en-GB" dirty="0"/>
          </a:p>
        </p:txBody>
      </p:sp>
      <p:sp>
        <p:nvSpPr>
          <p:cNvPr id="21" name="Rechthoek: afgeronde hoeken 20">
            <a:extLst>
              <a:ext uri="{FF2B5EF4-FFF2-40B4-BE49-F238E27FC236}">
                <a16:creationId xmlns:a16="http://schemas.microsoft.com/office/drawing/2014/main" id="{980C603C-D628-4046-A68D-0651F1180E4D}"/>
              </a:ext>
            </a:extLst>
          </p:cNvPr>
          <p:cNvSpPr/>
          <p:nvPr/>
        </p:nvSpPr>
        <p:spPr>
          <a:xfrm>
            <a:off x="637307" y="2439733"/>
            <a:ext cx="2946401" cy="108065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Rechthoek 21">
            <a:extLst>
              <a:ext uri="{FF2B5EF4-FFF2-40B4-BE49-F238E27FC236}">
                <a16:creationId xmlns:a16="http://schemas.microsoft.com/office/drawing/2014/main" id="{253BB0E7-6FBD-4AE5-BE06-B4B7D8AC7E7B}"/>
              </a:ext>
            </a:extLst>
          </p:cNvPr>
          <p:cNvSpPr/>
          <p:nvPr/>
        </p:nvSpPr>
        <p:spPr>
          <a:xfrm>
            <a:off x="1040998" y="2601369"/>
            <a:ext cx="2210599" cy="7121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</a:t>
            </a:r>
            <a:endParaRPr lang="en-GB" dirty="0"/>
          </a:p>
        </p:txBody>
      </p:sp>
      <p:cxnSp>
        <p:nvCxnSpPr>
          <p:cNvPr id="23" name="Rechte verbindingslijn met pijl 22">
            <a:extLst>
              <a:ext uri="{FF2B5EF4-FFF2-40B4-BE49-F238E27FC236}">
                <a16:creationId xmlns:a16="http://schemas.microsoft.com/office/drawing/2014/main" id="{2DE43774-70CA-4B6A-966E-0B4C94B724AC}"/>
              </a:ext>
            </a:extLst>
          </p:cNvPr>
          <p:cNvCxnSpPr>
            <a:cxnSpLocks/>
            <a:stCxn id="21" idx="2"/>
            <a:endCxn id="13" idx="0"/>
          </p:cNvCxnSpPr>
          <p:nvPr/>
        </p:nvCxnSpPr>
        <p:spPr>
          <a:xfrm>
            <a:off x="2110508" y="3520387"/>
            <a:ext cx="0" cy="41430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2907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hoek: afgeronde hoeken 24">
            <a:extLst>
              <a:ext uri="{FF2B5EF4-FFF2-40B4-BE49-F238E27FC236}">
                <a16:creationId xmlns:a16="http://schemas.microsoft.com/office/drawing/2014/main" id="{E285CD33-0D8F-4FF2-AB65-07105193118E}"/>
              </a:ext>
            </a:extLst>
          </p:cNvPr>
          <p:cNvSpPr/>
          <p:nvPr/>
        </p:nvSpPr>
        <p:spPr>
          <a:xfrm>
            <a:off x="7135091" y="4707523"/>
            <a:ext cx="2946401" cy="122222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" name="Rechthoek: afgeronde hoeken 12">
            <a:extLst>
              <a:ext uri="{FF2B5EF4-FFF2-40B4-BE49-F238E27FC236}">
                <a16:creationId xmlns:a16="http://schemas.microsoft.com/office/drawing/2014/main" id="{9F3FBA8B-3534-4BBA-8156-6D75FCA9AD66}"/>
              </a:ext>
            </a:extLst>
          </p:cNvPr>
          <p:cNvSpPr/>
          <p:nvPr/>
        </p:nvSpPr>
        <p:spPr>
          <a:xfrm>
            <a:off x="7135093" y="1836321"/>
            <a:ext cx="2946401" cy="2242272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EC0F7B6-55AD-4120-B731-0AD197880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Dependency Injection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BB8C22D-5E01-440B-9CBA-537A6DC56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Inversion of Control</a:t>
            </a:r>
            <a:endParaRPr lang="en-GB" dirty="0"/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A039530F-2AFE-4BE7-AD0E-65D356A052D6}"/>
              </a:ext>
            </a:extLst>
          </p:cNvPr>
          <p:cNvSpPr/>
          <p:nvPr/>
        </p:nvSpPr>
        <p:spPr>
          <a:xfrm>
            <a:off x="7502993" y="2138922"/>
            <a:ext cx="2210599" cy="7121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DiscountCalculator</a:t>
            </a:r>
            <a:endParaRPr lang="en-GB" dirty="0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30927B17-794D-4EBB-AF6D-3A6F920C8D46}"/>
              </a:ext>
            </a:extLst>
          </p:cNvPr>
          <p:cNvSpPr/>
          <p:nvPr/>
        </p:nvSpPr>
        <p:spPr>
          <a:xfrm>
            <a:off x="7632346" y="3165516"/>
            <a:ext cx="1951892" cy="7121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IEmailService</a:t>
            </a:r>
            <a:endParaRPr lang="en-GB" dirty="0"/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0C4CD131-1216-4F41-A66D-B30D4B2D4722}"/>
              </a:ext>
            </a:extLst>
          </p:cNvPr>
          <p:cNvSpPr/>
          <p:nvPr/>
        </p:nvSpPr>
        <p:spPr>
          <a:xfrm>
            <a:off x="7632346" y="4943401"/>
            <a:ext cx="1951892" cy="7121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EmailService</a:t>
            </a:r>
            <a:endParaRPr lang="en-GB" dirty="0"/>
          </a:p>
        </p:txBody>
      </p:sp>
      <p:sp>
        <p:nvSpPr>
          <p:cNvPr id="21" name="Rechthoek: afgeronde hoeken 20">
            <a:extLst>
              <a:ext uri="{FF2B5EF4-FFF2-40B4-BE49-F238E27FC236}">
                <a16:creationId xmlns:a16="http://schemas.microsoft.com/office/drawing/2014/main" id="{980C603C-D628-4046-A68D-0651F1180E4D}"/>
              </a:ext>
            </a:extLst>
          </p:cNvPr>
          <p:cNvSpPr/>
          <p:nvPr/>
        </p:nvSpPr>
        <p:spPr>
          <a:xfrm>
            <a:off x="637307" y="2439733"/>
            <a:ext cx="2946401" cy="1080654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Rechthoek 21">
            <a:extLst>
              <a:ext uri="{FF2B5EF4-FFF2-40B4-BE49-F238E27FC236}">
                <a16:creationId xmlns:a16="http://schemas.microsoft.com/office/drawing/2014/main" id="{253BB0E7-6FBD-4AE5-BE06-B4B7D8AC7E7B}"/>
              </a:ext>
            </a:extLst>
          </p:cNvPr>
          <p:cNvSpPr/>
          <p:nvPr/>
        </p:nvSpPr>
        <p:spPr>
          <a:xfrm>
            <a:off x="1040998" y="2601369"/>
            <a:ext cx="2210599" cy="7121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</a:t>
            </a:r>
            <a:endParaRPr lang="en-GB" dirty="0"/>
          </a:p>
        </p:txBody>
      </p:sp>
      <p:cxnSp>
        <p:nvCxnSpPr>
          <p:cNvPr id="23" name="Rechte verbindingslijn met pijl 22">
            <a:extLst>
              <a:ext uri="{FF2B5EF4-FFF2-40B4-BE49-F238E27FC236}">
                <a16:creationId xmlns:a16="http://schemas.microsoft.com/office/drawing/2014/main" id="{2DE43774-70CA-4B6A-966E-0B4C94B724AC}"/>
              </a:ext>
            </a:extLst>
          </p:cNvPr>
          <p:cNvCxnSpPr>
            <a:cxnSpLocks/>
            <a:stCxn id="21" idx="3"/>
            <a:endCxn id="13" idx="1"/>
          </p:cNvCxnSpPr>
          <p:nvPr/>
        </p:nvCxnSpPr>
        <p:spPr>
          <a:xfrm flipV="1">
            <a:off x="3583708" y="2957457"/>
            <a:ext cx="3551385" cy="2260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Rechte verbindingslijn met pijl 27">
            <a:extLst>
              <a:ext uri="{FF2B5EF4-FFF2-40B4-BE49-F238E27FC236}">
                <a16:creationId xmlns:a16="http://schemas.microsoft.com/office/drawing/2014/main" id="{81C3DE44-FE06-455E-90EF-FECDB69D419F}"/>
              </a:ext>
            </a:extLst>
          </p:cNvPr>
          <p:cNvCxnSpPr>
            <a:cxnSpLocks/>
            <a:stCxn id="21" idx="2"/>
            <a:endCxn id="25" idx="1"/>
          </p:cNvCxnSpPr>
          <p:nvPr/>
        </p:nvCxnSpPr>
        <p:spPr>
          <a:xfrm>
            <a:off x="2110508" y="3520387"/>
            <a:ext cx="5024583" cy="179824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Rechte verbindingslijn met pijl 30">
            <a:extLst>
              <a:ext uri="{FF2B5EF4-FFF2-40B4-BE49-F238E27FC236}">
                <a16:creationId xmlns:a16="http://schemas.microsoft.com/office/drawing/2014/main" id="{C08027AE-9C1D-44DF-BEBA-637484603053}"/>
              </a:ext>
            </a:extLst>
          </p:cNvPr>
          <p:cNvCxnSpPr>
            <a:cxnSpLocks/>
          </p:cNvCxnSpPr>
          <p:nvPr/>
        </p:nvCxnSpPr>
        <p:spPr>
          <a:xfrm flipV="1">
            <a:off x="7771242" y="4078593"/>
            <a:ext cx="2" cy="6289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Rechte verbindingslijn met pijl 33">
            <a:extLst>
              <a:ext uri="{FF2B5EF4-FFF2-40B4-BE49-F238E27FC236}">
                <a16:creationId xmlns:a16="http://schemas.microsoft.com/office/drawing/2014/main" id="{A85A8036-2128-48FA-A430-F306691B5422}"/>
              </a:ext>
            </a:extLst>
          </p:cNvPr>
          <p:cNvCxnSpPr>
            <a:cxnSpLocks/>
          </p:cNvCxnSpPr>
          <p:nvPr/>
        </p:nvCxnSpPr>
        <p:spPr>
          <a:xfrm flipV="1">
            <a:off x="9456878" y="4079194"/>
            <a:ext cx="2" cy="628930"/>
          </a:xfrm>
          <a:prstGeom prst="straightConnector1">
            <a:avLst/>
          </a:prstGeom>
          <a:ln w="5715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kstvak 34">
            <a:extLst>
              <a:ext uri="{FF2B5EF4-FFF2-40B4-BE49-F238E27FC236}">
                <a16:creationId xmlns:a16="http://schemas.microsoft.com/office/drawing/2014/main" id="{D3D488C5-4DB1-4CD8-A969-05A8BFA05175}"/>
              </a:ext>
            </a:extLst>
          </p:cNvPr>
          <p:cNvSpPr txBox="1"/>
          <p:nvPr/>
        </p:nvSpPr>
        <p:spPr>
          <a:xfrm>
            <a:off x="9584238" y="4149347"/>
            <a:ext cx="1065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Runtime</a:t>
            </a:r>
            <a:endParaRPr lang="en-GB" dirty="0"/>
          </a:p>
        </p:txBody>
      </p:sp>
      <p:sp>
        <p:nvSpPr>
          <p:cNvPr id="36" name="Tekstvak 35">
            <a:extLst>
              <a:ext uri="{FF2B5EF4-FFF2-40B4-BE49-F238E27FC236}">
                <a16:creationId xmlns:a16="http://schemas.microsoft.com/office/drawing/2014/main" id="{B6544D97-FA7F-4337-9DAA-FA6DDD5102D0}"/>
              </a:ext>
            </a:extLst>
          </p:cNvPr>
          <p:cNvSpPr txBox="1"/>
          <p:nvPr/>
        </p:nvSpPr>
        <p:spPr>
          <a:xfrm>
            <a:off x="6329220" y="4199482"/>
            <a:ext cx="1500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Compile time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35768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908A6D-2CF4-4748-9664-297E20BB9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mocking?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B139A2C-6E41-48BA-9B52-6FD515997E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lot? (</a:t>
            </a:r>
            <a:r>
              <a:rPr lang="en-US" dirty="0" err="1"/>
              <a:t>ie</a:t>
            </a:r>
            <a:r>
              <a:rPr lang="en-US" dirty="0"/>
              <a:t> </a:t>
            </a:r>
            <a:r>
              <a:rPr lang="en-US" dirty="0" err="1"/>
              <a:t>mockist</a:t>
            </a:r>
            <a:r>
              <a:rPr lang="en-US" dirty="0"/>
              <a:t>	, London)</a:t>
            </a:r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31FFE989-60A1-4E44-A437-97CDE885DA51}"/>
              </a:ext>
            </a:extLst>
          </p:cNvPr>
          <p:cNvSpPr/>
          <p:nvPr/>
        </p:nvSpPr>
        <p:spPr>
          <a:xfrm>
            <a:off x="838201" y="2329962"/>
            <a:ext cx="5562600" cy="384700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4" name="Rechthoek: afgeronde hoeken 33">
            <a:extLst>
              <a:ext uri="{FF2B5EF4-FFF2-40B4-BE49-F238E27FC236}">
                <a16:creationId xmlns:a16="http://schemas.microsoft.com/office/drawing/2014/main" id="{09498CD3-0009-410D-8368-70AD78BACE44}"/>
              </a:ext>
            </a:extLst>
          </p:cNvPr>
          <p:cNvSpPr/>
          <p:nvPr/>
        </p:nvSpPr>
        <p:spPr>
          <a:xfrm>
            <a:off x="2300297" y="2414648"/>
            <a:ext cx="1517872" cy="1311564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DB0735DD-8329-4F7C-8FF5-5C413431A962}"/>
              </a:ext>
            </a:extLst>
          </p:cNvPr>
          <p:cNvSpPr/>
          <p:nvPr/>
        </p:nvSpPr>
        <p:spPr>
          <a:xfrm>
            <a:off x="7444154" y="3421002"/>
            <a:ext cx="2066192" cy="11605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Rechthoek: afgeronde hoeken 5">
            <a:extLst>
              <a:ext uri="{FF2B5EF4-FFF2-40B4-BE49-F238E27FC236}">
                <a16:creationId xmlns:a16="http://schemas.microsoft.com/office/drawing/2014/main" id="{8E734D88-AC1E-41E7-9BDD-77A042F426B9}"/>
              </a:ext>
            </a:extLst>
          </p:cNvPr>
          <p:cNvSpPr/>
          <p:nvPr/>
        </p:nvSpPr>
        <p:spPr>
          <a:xfrm>
            <a:off x="2540000" y="2567354"/>
            <a:ext cx="1038468" cy="8536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5" name="Rechthoek: afgeronde hoeken 34">
            <a:extLst>
              <a:ext uri="{FF2B5EF4-FFF2-40B4-BE49-F238E27FC236}">
                <a16:creationId xmlns:a16="http://schemas.microsoft.com/office/drawing/2014/main" id="{CA6F7BE3-6BB5-4149-B39E-383E8D9DF22F}"/>
              </a:ext>
            </a:extLst>
          </p:cNvPr>
          <p:cNvSpPr/>
          <p:nvPr/>
        </p:nvSpPr>
        <p:spPr>
          <a:xfrm>
            <a:off x="2300297" y="4754917"/>
            <a:ext cx="1517872" cy="1311564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1947305E-BF2C-4012-BB2C-F796201341DB}"/>
              </a:ext>
            </a:extLst>
          </p:cNvPr>
          <p:cNvSpPr/>
          <p:nvPr/>
        </p:nvSpPr>
        <p:spPr>
          <a:xfrm>
            <a:off x="2539999" y="4982938"/>
            <a:ext cx="1038469" cy="8536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7" name="Rechthoek: afgeronde hoeken 36">
            <a:extLst>
              <a:ext uri="{FF2B5EF4-FFF2-40B4-BE49-F238E27FC236}">
                <a16:creationId xmlns:a16="http://schemas.microsoft.com/office/drawing/2014/main" id="{8D94FAA3-ED4E-49F3-8D99-B8859F17A040}"/>
              </a:ext>
            </a:extLst>
          </p:cNvPr>
          <p:cNvSpPr/>
          <p:nvPr/>
        </p:nvSpPr>
        <p:spPr>
          <a:xfrm>
            <a:off x="3837528" y="3637125"/>
            <a:ext cx="1517872" cy="1311564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hthoek: afgeronde hoeken 7">
            <a:extLst>
              <a:ext uri="{FF2B5EF4-FFF2-40B4-BE49-F238E27FC236}">
                <a16:creationId xmlns:a16="http://schemas.microsoft.com/office/drawing/2014/main" id="{17580791-8F5B-4C11-A799-49A8BE8CD6FA}"/>
              </a:ext>
            </a:extLst>
          </p:cNvPr>
          <p:cNvSpPr/>
          <p:nvPr/>
        </p:nvSpPr>
        <p:spPr>
          <a:xfrm>
            <a:off x="4029808" y="3833091"/>
            <a:ext cx="994774" cy="886640"/>
          </a:xfrm>
          <a:prstGeom prst="round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11" name="Rechte verbindingslijn met pijl 10">
            <a:extLst>
              <a:ext uri="{FF2B5EF4-FFF2-40B4-BE49-F238E27FC236}">
                <a16:creationId xmlns:a16="http://schemas.microsoft.com/office/drawing/2014/main" id="{D21A3F5C-6E1D-4B87-ACAE-37AA1A535439}"/>
              </a:ext>
            </a:extLst>
          </p:cNvPr>
          <p:cNvCxnSpPr>
            <a:cxnSpLocks/>
            <a:stCxn id="6" idx="3"/>
            <a:endCxn id="8" idx="0"/>
          </p:cNvCxnSpPr>
          <p:nvPr/>
        </p:nvCxnSpPr>
        <p:spPr>
          <a:xfrm>
            <a:off x="3578468" y="2994178"/>
            <a:ext cx="948727" cy="838913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78337813-113C-4601-9DEC-0CD9028A08A1}"/>
              </a:ext>
            </a:extLst>
          </p:cNvPr>
          <p:cNvCxnSpPr>
            <a:cxnSpLocks/>
            <a:stCxn id="7" idx="3"/>
            <a:endCxn id="8" idx="2"/>
          </p:cNvCxnSpPr>
          <p:nvPr/>
        </p:nvCxnSpPr>
        <p:spPr>
          <a:xfrm flipV="1">
            <a:off x="3578468" y="4719731"/>
            <a:ext cx="948727" cy="690031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Rechte verbindingslijn met pijl 37">
            <a:extLst>
              <a:ext uri="{FF2B5EF4-FFF2-40B4-BE49-F238E27FC236}">
                <a16:creationId xmlns:a16="http://schemas.microsoft.com/office/drawing/2014/main" id="{54D01B4B-6EC9-4287-999C-094EE6F8F204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5024582" y="4001294"/>
            <a:ext cx="2419572" cy="291614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1640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hthoek: afgeronde hoeken 34">
            <a:extLst>
              <a:ext uri="{FF2B5EF4-FFF2-40B4-BE49-F238E27FC236}">
                <a16:creationId xmlns:a16="http://schemas.microsoft.com/office/drawing/2014/main" id="{CA6F7BE3-6BB5-4149-B39E-383E8D9DF22F}"/>
              </a:ext>
            </a:extLst>
          </p:cNvPr>
          <p:cNvSpPr/>
          <p:nvPr/>
        </p:nvSpPr>
        <p:spPr>
          <a:xfrm>
            <a:off x="692727" y="2219480"/>
            <a:ext cx="5938982" cy="4092420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F908A6D-2CF4-4748-9664-297E20BB9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mocking?</a:t>
            </a:r>
            <a:endParaRPr lang="en-GB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B139A2C-6E41-48BA-9B52-6FD515997E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boundaries of the layer? (</a:t>
            </a:r>
            <a:r>
              <a:rPr lang="en-US" dirty="0" err="1"/>
              <a:t>ie</a:t>
            </a:r>
            <a:r>
              <a:rPr lang="en-US" dirty="0"/>
              <a:t> classicist, Chicago)</a:t>
            </a:r>
            <a:endParaRPr lang="en-GB" dirty="0"/>
          </a:p>
        </p:txBody>
      </p:sp>
      <p:sp>
        <p:nvSpPr>
          <p:cNvPr id="5" name="Rechthoek: afgeronde hoeken 4">
            <a:extLst>
              <a:ext uri="{FF2B5EF4-FFF2-40B4-BE49-F238E27FC236}">
                <a16:creationId xmlns:a16="http://schemas.microsoft.com/office/drawing/2014/main" id="{31FFE989-60A1-4E44-A437-97CDE885DA51}"/>
              </a:ext>
            </a:extLst>
          </p:cNvPr>
          <p:cNvSpPr/>
          <p:nvPr/>
        </p:nvSpPr>
        <p:spPr>
          <a:xfrm>
            <a:off x="838201" y="2329962"/>
            <a:ext cx="5562600" cy="3847001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hthoek: afgeronde hoeken 8">
            <a:extLst>
              <a:ext uri="{FF2B5EF4-FFF2-40B4-BE49-F238E27FC236}">
                <a16:creationId xmlns:a16="http://schemas.microsoft.com/office/drawing/2014/main" id="{DB0735DD-8329-4F7C-8FF5-5C413431A962}"/>
              </a:ext>
            </a:extLst>
          </p:cNvPr>
          <p:cNvSpPr/>
          <p:nvPr/>
        </p:nvSpPr>
        <p:spPr>
          <a:xfrm>
            <a:off x="7444154" y="3421002"/>
            <a:ext cx="2066192" cy="116058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Rechthoek: afgeronde hoeken 5">
            <a:extLst>
              <a:ext uri="{FF2B5EF4-FFF2-40B4-BE49-F238E27FC236}">
                <a16:creationId xmlns:a16="http://schemas.microsoft.com/office/drawing/2014/main" id="{8E734D88-AC1E-41E7-9BDD-77A042F426B9}"/>
              </a:ext>
            </a:extLst>
          </p:cNvPr>
          <p:cNvSpPr/>
          <p:nvPr/>
        </p:nvSpPr>
        <p:spPr>
          <a:xfrm>
            <a:off x="2540000" y="2567354"/>
            <a:ext cx="1038468" cy="8536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Rechthoek: afgeronde hoeken 6">
            <a:extLst>
              <a:ext uri="{FF2B5EF4-FFF2-40B4-BE49-F238E27FC236}">
                <a16:creationId xmlns:a16="http://schemas.microsoft.com/office/drawing/2014/main" id="{1947305E-BF2C-4012-BB2C-F796201341DB}"/>
              </a:ext>
            </a:extLst>
          </p:cNvPr>
          <p:cNvSpPr/>
          <p:nvPr/>
        </p:nvSpPr>
        <p:spPr>
          <a:xfrm>
            <a:off x="2539999" y="4982938"/>
            <a:ext cx="1038469" cy="8536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hthoek: afgeronde hoeken 7">
            <a:extLst>
              <a:ext uri="{FF2B5EF4-FFF2-40B4-BE49-F238E27FC236}">
                <a16:creationId xmlns:a16="http://schemas.microsoft.com/office/drawing/2014/main" id="{17580791-8F5B-4C11-A799-49A8BE8CD6FA}"/>
              </a:ext>
            </a:extLst>
          </p:cNvPr>
          <p:cNvSpPr/>
          <p:nvPr/>
        </p:nvSpPr>
        <p:spPr>
          <a:xfrm>
            <a:off x="4029808" y="3833091"/>
            <a:ext cx="994774" cy="886640"/>
          </a:xfrm>
          <a:prstGeom prst="round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11" name="Rechte verbindingslijn met pijl 10">
            <a:extLst>
              <a:ext uri="{FF2B5EF4-FFF2-40B4-BE49-F238E27FC236}">
                <a16:creationId xmlns:a16="http://schemas.microsoft.com/office/drawing/2014/main" id="{D21A3F5C-6E1D-4B87-ACAE-37AA1A535439}"/>
              </a:ext>
            </a:extLst>
          </p:cNvPr>
          <p:cNvCxnSpPr>
            <a:cxnSpLocks/>
            <a:stCxn id="6" idx="3"/>
            <a:endCxn id="8" idx="0"/>
          </p:cNvCxnSpPr>
          <p:nvPr/>
        </p:nvCxnSpPr>
        <p:spPr>
          <a:xfrm>
            <a:off x="3578468" y="2994178"/>
            <a:ext cx="948727" cy="838913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78337813-113C-4601-9DEC-0CD9028A08A1}"/>
              </a:ext>
            </a:extLst>
          </p:cNvPr>
          <p:cNvCxnSpPr>
            <a:cxnSpLocks/>
            <a:stCxn id="7" idx="3"/>
            <a:endCxn id="8" idx="2"/>
          </p:cNvCxnSpPr>
          <p:nvPr/>
        </p:nvCxnSpPr>
        <p:spPr>
          <a:xfrm flipV="1">
            <a:off x="3578468" y="4719731"/>
            <a:ext cx="948727" cy="690031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Rechte verbindingslijn met pijl 37">
            <a:extLst>
              <a:ext uri="{FF2B5EF4-FFF2-40B4-BE49-F238E27FC236}">
                <a16:creationId xmlns:a16="http://schemas.microsoft.com/office/drawing/2014/main" id="{54D01B4B-6EC9-4287-999C-094EE6F8F204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5024582" y="4001294"/>
            <a:ext cx="2419572" cy="291614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5086600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9611</TotalTime>
  <Words>1161</Words>
  <Application>Microsoft Office PowerPoint</Application>
  <PresentationFormat>Breedbeeld</PresentationFormat>
  <Paragraphs>220</Paragraphs>
  <Slides>31</Slides>
  <Notes>25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31</vt:i4>
      </vt:variant>
    </vt:vector>
  </HeadingPairs>
  <TitlesOfParts>
    <vt:vector size="36" baseType="lpstr">
      <vt:lpstr>Arial</vt:lpstr>
      <vt:lpstr>Calibri</vt:lpstr>
      <vt:lpstr>Calibri Light</vt:lpstr>
      <vt:lpstr>Wingdings</vt:lpstr>
      <vt:lpstr>Kantoorthema</vt:lpstr>
      <vt:lpstr>TDD</vt:lpstr>
      <vt:lpstr>Accompanying GitHub repository</vt:lpstr>
      <vt:lpstr>Technique</vt:lpstr>
      <vt:lpstr>Mocking</vt:lpstr>
      <vt:lpstr>Dependency Injection</vt:lpstr>
      <vt:lpstr>Dependency Injection</vt:lpstr>
      <vt:lpstr>Dependency Injection</vt:lpstr>
      <vt:lpstr>How much mocking?</vt:lpstr>
      <vt:lpstr>How much mocking?</vt:lpstr>
      <vt:lpstr>Why do we do TDD?</vt:lpstr>
      <vt:lpstr>PowerPoint-presentatie</vt:lpstr>
      <vt:lpstr>PowerPoint-presentatie</vt:lpstr>
      <vt:lpstr>Flavors</vt:lpstr>
      <vt:lpstr>Test pyramid</vt:lpstr>
      <vt:lpstr>Difference unit test &amp; integration test?</vt:lpstr>
      <vt:lpstr>Frameworks</vt:lpstr>
      <vt:lpstr>xUnit</vt:lpstr>
      <vt:lpstr>Better assertions</vt:lpstr>
      <vt:lpstr>How do we do TDD?</vt:lpstr>
      <vt:lpstr>Arrange-act-assert</vt:lpstr>
      <vt:lpstr>Naming tests</vt:lpstr>
      <vt:lpstr>Folder structure</vt:lpstr>
      <vt:lpstr>Code reuse</vt:lpstr>
      <vt:lpstr>Keep your tests</vt:lpstr>
      <vt:lpstr>SpecFlow</vt:lpstr>
      <vt:lpstr>UI tests</vt:lpstr>
      <vt:lpstr>Property-based tests</vt:lpstr>
      <vt:lpstr>Disadvantages!</vt:lpstr>
      <vt:lpstr>Do</vt:lpstr>
      <vt:lpstr>Don’t</vt:lpstr>
      <vt:lpstr>Who is this guy?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TDD</dc:title>
  <dc:creator>Peter Morlion</dc:creator>
  <cp:lastModifiedBy>Peter Morlion</cp:lastModifiedBy>
  <cp:revision>8</cp:revision>
  <dcterms:created xsi:type="dcterms:W3CDTF">2018-01-23T19:23:48Z</dcterms:created>
  <dcterms:modified xsi:type="dcterms:W3CDTF">2018-02-26T19:54:16Z</dcterms:modified>
</cp:coreProperties>
</file>